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4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Layouts/slideLayout16.xml" ContentType="application/vnd.openxmlformats-officedocument.presentationml.slideLayout+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s/slide139.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149"/>
  </p:notesMasterIdLst>
  <p:sldIdLst>
    <p:sldId id="276" r:id="rId2"/>
    <p:sldId id="291" r:id="rId3"/>
    <p:sldId id="298" r:id="rId4"/>
    <p:sldId id="285" r:id="rId5"/>
    <p:sldId id="286" r:id="rId6"/>
    <p:sldId id="292" r:id="rId7"/>
    <p:sldId id="350" r:id="rId8"/>
    <p:sldId id="351" r:id="rId9"/>
    <p:sldId id="352" r:id="rId10"/>
    <p:sldId id="287" r:id="rId11"/>
    <p:sldId id="299" r:id="rId12"/>
    <p:sldId id="300" r:id="rId13"/>
    <p:sldId id="303" r:id="rId14"/>
    <p:sldId id="304" r:id="rId15"/>
    <p:sldId id="344" r:id="rId16"/>
    <p:sldId id="302" r:id="rId17"/>
    <p:sldId id="296" r:id="rId18"/>
    <p:sldId id="307" r:id="rId19"/>
    <p:sldId id="308" r:id="rId20"/>
    <p:sldId id="309" r:id="rId21"/>
    <p:sldId id="310" r:id="rId22"/>
    <p:sldId id="312" r:id="rId23"/>
    <p:sldId id="314" r:id="rId24"/>
    <p:sldId id="317" r:id="rId25"/>
    <p:sldId id="318" r:id="rId26"/>
    <p:sldId id="322" r:id="rId27"/>
    <p:sldId id="353" r:id="rId28"/>
    <p:sldId id="354" r:id="rId29"/>
    <p:sldId id="355" r:id="rId30"/>
    <p:sldId id="356" r:id="rId31"/>
    <p:sldId id="357" r:id="rId32"/>
    <p:sldId id="358" r:id="rId33"/>
    <p:sldId id="359" r:id="rId34"/>
    <p:sldId id="360" r:id="rId35"/>
    <p:sldId id="361" r:id="rId36"/>
    <p:sldId id="362" r:id="rId37"/>
    <p:sldId id="311" r:id="rId38"/>
    <p:sldId id="337" r:id="rId39"/>
    <p:sldId id="345" r:id="rId40"/>
    <p:sldId id="346" r:id="rId41"/>
    <p:sldId id="347" r:id="rId42"/>
    <p:sldId id="340" r:id="rId43"/>
    <p:sldId id="341" r:id="rId44"/>
    <p:sldId id="342" r:id="rId45"/>
    <p:sldId id="343" r:id="rId46"/>
    <p:sldId id="348" r:id="rId47"/>
    <p:sldId id="324" r:id="rId48"/>
    <p:sldId id="325" r:id="rId49"/>
    <p:sldId id="363" r:id="rId50"/>
    <p:sldId id="364" r:id="rId51"/>
    <p:sldId id="365" r:id="rId52"/>
    <p:sldId id="366" r:id="rId53"/>
    <p:sldId id="368" r:id="rId54"/>
    <p:sldId id="369" r:id="rId55"/>
    <p:sldId id="367" r:id="rId56"/>
    <p:sldId id="327" r:id="rId57"/>
    <p:sldId id="328" r:id="rId58"/>
    <p:sldId id="334" r:id="rId59"/>
    <p:sldId id="335" r:id="rId60"/>
    <p:sldId id="332" r:id="rId61"/>
    <p:sldId id="333" r:id="rId62"/>
    <p:sldId id="329" r:id="rId63"/>
    <p:sldId id="275" r:id="rId64"/>
    <p:sldId id="370" r:id="rId65"/>
    <p:sldId id="371" r:id="rId66"/>
    <p:sldId id="372" r:id="rId67"/>
    <p:sldId id="373" r:id="rId68"/>
    <p:sldId id="374" r:id="rId69"/>
    <p:sldId id="375" r:id="rId70"/>
    <p:sldId id="376" r:id="rId71"/>
    <p:sldId id="377" r:id="rId72"/>
    <p:sldId id="378" r:id="rId73"/>
    <p:sldId id="379" r:id="rId74"/>
    <p:sldId id="380" r:id="rId75"/>
    <p:sldId id="382" r:id="rId76"/>
    <p:sldId id="381" r:id="rId77"/>
    <p:sldId id="383" r:id="rId78"/>
    <p:sldId id="384" r:id="rId79"/>
    <p:sldId id="385" r:id="rId80"/>
    <p:sldId id="386" r:id="rId81"/>
    <p:sldId id="387" r:id="rId82"/>
    <p:sldId id="388" r:id="rId83"/>
    <p:sldId id="389" r:id="rId84"/>
    <p:sldId id="390" r:id="rId85"/>
    <p:sldId id="391" r:id="rId86"/>
    <p:sldId id="392" r:id="rId87"/>
    <p:sldId id="393" r:id="rId88"/>
    <p:sldId id="394" r:id="rId89"/>
    <p:sldId id="395" r:id="rId90"/>
    <p:sldId id="396" r:id="rId91"/>
    <p:sldId id="397" r:id="rId92"/>
    <p:sldId id="398" r:id="rId93"/>
    <p:sldId id="399" r:id="rId94"/>
    <p:sldId id="400" r:id="rId95"/>
    <p:sldId id="401" r:id="rId96"/>
    <p:sldId id="402" r:id="rId97"/>
    <p:sldId id="403" r:id="rId98"/>
    <p:sldId id="404" r:id="rId99"/>
    <p:sldId id="405" r:id="rId100"/>
    <p:sldId id="406" r:id="rId101"/>
    <p:sldId id="407" r:id="rId102"/>
    <p:sldId id="408" r:id="rId103"/>
    <p:sldId id="409" r:id="rId104"/>
    <p:sldId id="410" r:id="rId105"/>
    <p:sldId id="411" r:id="rId106"/>
    <p:sldId id="412" r:id="rId107"/>
    <p:sldId id="413" r:id="rId108"/>
    <p:sldId id="414" r:id="rId109"/>
    <p:sldId id="415" r:id="rId110"/>
    <p:sldId id="416" r:id="rId111"/>
    <p:sldId id="417" r:id="rId112"/>
    <p:sldId id="418" r:id="rId113"/>
    <p:sldId id="419" r:id="rId114"/>
    <p:sldId id="420" r:id="rId115"/>
    <p:sldId id="421" r:id="rId116"/>
    <p:sldId id="422" r:id="rId117"/>
    <p:sldId id="423" r:id="rId118"/>
    <p:sldId id="424" r:id="rId119"/>
    <p:sldId id="425" r:id="rId120"/>
    <p:sldId id="426" r:id="rId121"/>
    <p:sldId id="427" r:id="rId122"/>
    <p:sldId id="428" r:id="rId123"/>
    <p:sldId id="429" r:id="rId124"/>
    <p:sldId id="430" r:id="rId125"/>
    <p:sldId id="431" r:id="rId126"/>
    <p:sldId id="432" r:id="rId127"/>
    <p:sldId id="433" r:id="rId128"/>
    <p:sldId id="434" r:id="rId129"/>
    <p:sldId id="435" r:id="rId130"/>
    <p:sldId id="436" r:id="rId131"/>
    <p:sldId id="437" r:id="rId132"/>
    <p:sldId id="438" r:id="rId133"/>
    <p:sldId id="439" r:id="rId134"/>
    <p:sldId id="440" r:id="rId135"/>
    <p:sldId id="441" r:id="rId136"/>
    <p:sldId id="442" r:id="rId137"/>
    <p:sldId id="443" r:id="rId138"/>
    <p:sldId id="444" r:id="rId139"/>
    <p:sldId id="445" r:id="rId140"/>
    <p:sldId id="446" r:id="rId141"/>
    <p:sldId id="447" r:id="rId142"/>
    <p:sldId id="448" r:id="rId143"/>
    <p:sldId id="449" r:id="rId144"/>
    <p:sldId id="450" r:id="rId145"/>
    <p:sldId id="451" r:id="rId146"/>
    <p:sldId id="452" r:id="rId147"/>
    <p:sldId id="453" r:id="rId14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009900"/>
    <a:srgbClr val="CCFFCC"/>
    <a:srgbClr val="99CC00"/>
    <a:srgbClr val="FFCC00"/>
    <a:srgbClr val="FFCC66"/>
    <a:srgbClr val="0099CC"/>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262" autoAdjust="0"/>
    <p:restoredTop sz="94660"/>
  </p:normalViewPr>
  <p:slideViewPr>
    <p:cSldViewPr>
      <p:cViewPr varScale="1">
        <p:scale>
          <a:sx n="66" d="100"/>
          <a:sy n="66" d="100"/>
        </p:scale>
        <p:origin x="-60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716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6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6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716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68B3B487-F85C-4495-AA35-22243F65CE7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p:spPr>
        <p:txBody>
          <a:bodyPr/>
          <a:lstStyle/>
          <a:p>
            <a:endParaRPr lang="en-GB" smtClean="0"/>
          </a:p>
        </p:txBody>
      </p:sp>
      <p:sp>
        <p:nvSpPr>
          <p:cNvPr id="8196" name="Slide Number Placeholder 3"/>
          <p:cNvSpPr>
            <a:spLocks noGrp="1"/>
          </p:cNvSpPr>
          <p:nvPr>
            <p:ph type="sldNum" sz="quarter" idx="5"/>
          </p:nvPr>
        </p:nvSpPr>
        <p:spPr>
          <a:noFill/>
        </p:spPr>
        <p:txBody>
          <a:bodyPr/>
          <a:lstStyle/>
          <a:p>
            <a:fld id="{1AF20938-8B6B-4C42-8A15-452E30E49868}" type="slidenum">
              <a:rPr lang="en-US"/>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pPr eaLnBrk="1" hangingPunct="1"/>
            <a:endParaRPr lang="en-US" smtClean="0"/>
          </a:p>
        </p:txBody>
      </p:sp>
      <p:sp>
        <p:nvSpPr>
          <p:cNvPr id="27652" name="Slide Number Placeholder 3"/>
          <p:cNvSpPr>
            <a:spLocks noGrp="1"/>
          </p:cNvSpPr>
          <p:nvPr>
            <p:ph type="sldNum" sz="quarter" idx="5"/>
          </p:nvPr>
        </p:nvSpPr>
        <p:spPr>
          <a:noFill/>
        </p:spPr>
        <p:txBody>
          <a:bodyPr/>
          <a:lstStyle/>
          <a:p>
            <a:fld id="{882310DA-5523-49ED-861C-86933EB3D069}" type="slidenum">
              <a:rPr lang="en-US"/>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xmlns="" val="0"/>
              </a:ext>
            </a:extLst>
          </a:blip>
          <a:srcRect/>
          <a:stretch>
            <a:fillRect/>
          </a:stretch>
        </p:blipFill>
        <p:spPr bwMode="auto">
          <a:xfrm>
            <a:off x="1" y="-1"/>
            <a:ext cx="9144002" cy="6858001"/>
          </a:xfrm>
          <a:prstGeom prst="rect">
            <a:avLst/>
          </a:prstGeom>
          <a:noFill/>
          <a:extLst>
            <a:ext uri="{909E8E84-426E-40dd-AFC4-6F175D3DCCD1}"/>
          </a:extLst>
        </p:spPr>
      </p:pic>
      <p:grpSp>
        <p:nvGrpSpPr>
          <p:cNvPr id="5" name="Group 4"/>
          <p:cNvGrpSpPr/>
          <p:nvPr/>
        </p:nvGrpSpPr>
        <p:grpSpPr>
          <a:xfrm>
            <a:off x="0" y="0"/>
            <a:ext cx="2305051" cy="6858001"/>
            <a:chOff x="0" y="0"/>
            <a:chExt cx="2305051" cy="6858001"/>
          </a:xfrm>
          <a:gradFill flip="none" rotWithShape="1">
            <a:gsLst>
              <a:gs pos="0">
                <a:schemeClr val="tx2"/>
              </a:gs>
              <a:gs pos="100000">
                <a:schemeClr val="tx2">
                  <a:lumMod val="75000"/>
                </a:schemeClr>
              </a:gs>
            </a:gsLst>
            <a:lin ang="5400000" scaled="0"/>
            <a:tileRect/>
          </a:gradFill>
        </p:grpSpPr>
        <p:sp>
          <p:nvSpPr>
            <p:cNvPr id="6" name="Rectangle 5"/>
            <p:cNvSpPr>
              <a:spLocks noChangeArrowheads="1"/>
            </p:cNvSpPr>
            <p:nvPr/>
          </p:nvSpPr>
          <p:spPr bwMode="auto">
            <a:xfrm>
              <a:off x="1209675" y="4763"/>
              <a:ext cx="23813" cy="2181225"/>
            </a:xfrm>
            <a:prstGeom prst="rect">
              <a:avLst/>
            </a:prstGeom>
            <a:grpFill/>
            <a:ln>
              <a:noFill/>
            </a:ln>
            <a:extLst>
              <a:ext uri="{91240B29-F687-4f45-9708-019B960494DF}"/>
            </a:extLst>
          </p:spPr>
        </p:sp>
        <p:sp>
          <p:nvSpPr>
            <p:cNvPr id="7"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extLst>
          </p:spPr>
        </p:sp>
        <p:sp>
          <p:nvSpPr>
            <p:cNvPr id="8"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9" name="Rectangle 8"/>
            <p:cNvSpPr>
              <a:spLocks noChangeArrowheads="1"/>
            </p:cNvSpPr>
            <p:nvPr/>
          </p:nvSpPr>
          <p:spPr bwMode="auto">
            <a:xfrm>
              <a:off x="414338" y="9525"/>
              <a:ext cx="28575" cy="4481513"/>
            </a:xfrm>
            <a:prstGeom prst="rect">
              <a:avLst/>
            </a:prstGeom>
            <a:grpFill/>
            <a:ln>
              <a:noFill/>
            </a:ln>
            <a:extLst>
              <a:ext uri="{91240B29-F687-4f45-9708-019B960494DF}"/>
            </a:extLst>
          </p:spPr>
        </p:sp>
        <p:sp>
          <p:nvSpPr>
            <p:cNvPr id="10"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11"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extLst>
          </p:spPr>
        </p:sp>
        <p:sp>
          <p:nvSpPr>
            <p:cNvPr id="12"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extLst>
          </p:spPr>
        </p:sp>
        <p:sp>
          <p:nvSpPr>
            <p:cNvPr id="13"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extLst>
          </p:spPr>
        </p:sp>
        <p:sp>
          <p:nvSpPr>
            <p:cNvPr id="14"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extLst>
          </p:spPr>
        </p:sp>
        <p:sp>
          <p:nvSpPr>
            <p:cNvPr id="15"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extLst>
          </p:spPr>
        </p:sp>
        <p:sp>
          <p:nvSpPr>
            <p:cNvPr id="16"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17"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18"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extLst>
          </p:spPr>
        </p:sp>
        <p:sp>
          <p:nvSpPr>
            <p:cNvPr id="19"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extLst>
          </p:spPr>
        </p:sp>
        <p:sp>
          <p:nvSpPr>
            <p:cNvPr id="20"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extLst>
          </p:spPr>
        </p:sp>
        <p:sp>
          <p:nvSpPr>
            <p:cNvPr id="21"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extLst>
          </p:spPr>
        </p:sp>
        <p:sp>
          <p:nvSpPr>
            <p:cNvPr id="22"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extLst>
          </p:spPr>
        </p:sp>
        <p:sp>
          <p:nvSpPr>
            <p:cNvPr id="23"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extLst>
          </p:spPr>
        </p:sp>
        <p:sp>
          <p:nvSpPr>
            <p:cNvPr id="24"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extLst>
          </p:spPr>
        </p:sp>
        <p:sp>
          <p:nvSpPr>
            <p:cNvPr id="25"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extLst>
          </p:spPr>
        </p:sp>
        <p:sp>
          <p:nvSpPr>
            <p:cNvPr id="26"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extLst>
          </p:spPr>
        </p:sp>
        <p:sp>
          <p:nvSpPr>
            <p:cNvPr id="27"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extLst>
          </p:spPr>
        </p:sp>
        <p:sp>
          <p:nvSpPr>
            <p:cNvPr id="28"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extLst>
          </p:spPr>
        </p:sp>
        <p:sp>
          <p:nvSpPr>
            <p:cNvPr id="29"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extLst>
          </p:spPr>
        </p:sp>
        <p:sp>
          <p:nvSpPr>
            <p:cNvPr id="30"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extLst>
          </p:spPr>
        </p:sp>
        <p:sp>
          <p:nvSpPr>
            <p:cNvPr id="31"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32"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extLst>
          </p:spPr>
        </p:sp>
        <p:sp>
          <p:nvSpPr>
            <p:cNvPr id="33"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34" name="Rectangle 33"/>
            <p:cNvSpPr>
              <a:spLocks noChangeArrowheads="1"/>
            </p:cNvSpPr>
            <p:nvPr/>
          </p:nvSpPr>
          <p:spPr bwMode="auto">
            <a:xfrm>
              <a:off x="642938" y="6610350"/>
              <a:ext cx="23813" cy="242888"/>
            </a:xfrm>
            <a:prstGeom prst="rect">
              <a:avLst/>
            </a:prstGeom>
            <a:grpFill/>
            <a:ln>
              <a:noFill/>
            </a:ln>
            <a:extLst>
              <a:ext uri="{91240B29-F687-4f45-9708-019B960494DF}"/>
            </a:extLst>
          </p:spPr>
        </p:sp>
        <p:sp>
          <p:nvSpPr>
            <p:cNvPr id="35"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36"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extLst>
          </p:spPr>
        </p:sp>
        <p:sp>
          <p:nvSpPr>
            <p:cNvPr id="37"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extLst>
          </p:spPr>
        </p:sp>
        <p:sp>
          <p:nvSpPr>
            <p:cNvPr id="38"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extLst>
          </p:spPr>
        </p:sp>
        <p:sp>
          <p:nvSpPr>
            <p:cNvPr id="39"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extLst>
          </p:spPr>
        </p:sp>
        <p:sp>
          <p:nvSpPr>
            <p:cNvPr id="40"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extLst>
          </p:spPr>
        </p:sp>
        <p:sp>
          <p:nvSpPr>
            <p:cNvPr id="41"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extLst>
          </p:spPr>
        </p:sp>
        <p:sp>
          <p:nvSpPr>
            <p:cNvPr id="42"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extLst>
          </p:spPr>
        </p:sp>
        <p:sp>
          <p:nvSpPr>
            <p:cNvPr id="43"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extLst>
          </p:spPr>
        </p:sp>
        <p:sp>
          <p:nvSpPr>
            <p:cNvPr id="44"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extLst>
          </p:spPr>
        </p:sp>
        <p:sp>
          <p:nvSpPr>
            <p:cNvPr id="45"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extLst>
          </p:spPr>
        </p:sp>
        <p:sp>
          <p:nvSpPr>
            <p:cNvPr id="46" name="Rectangle 45"/>
            <p:cNvSpPr>
              <a:spLocks noChangeArrowheads="1"/>
            </p:cNvSpPr>
            <p:nvPr/>
          </p:nvSpPr>
          <p:spPr bwMode="auto">
            <a:xfrm>
              <a:off x="1228725" y="4662488"/>
              <a:ext cx="23813" cy="2181225"/>
            </a:xfrm>
            <a:prstGeom prst="rect">
              <a:avLst/>
            </a:prstGeom>
            <a:grpFill/>
            <a:ln>
              <a:noFill/>
            </a:ln>
            <a:extLst>
              <a:ext uri="{91240B29-F687-4f45-9708-019B960494DF}"/>
            </a:extLst>
          </p:spPr>
        </p:sp>
        <p:sp>
          <p:nvSpPr>
            <p:cNvPr id="47"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extLst>
          </p:spPr>
        </p:sp>
        <p:sp>
          <p:nvSpPr>
            <p:cNvPr id="48"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extLst>
          </p:spPr>
        </p:sp>
        <p:sp>
          <p:nvSpPr>
            <p:cNvPr id="49"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extLst>
          </p:spPr>
        </p:sp>
        <p:sp>
          <p:nvSpPr>
            <p:cNvPr id="50"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extLst>
          </p:spPr>
        </p:sp>
        <p:sp>
          <p:nvSpPr>
            <p:cNvPr id="51"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extLst>
          </p:spPr>
        </p:sp>
        <p:sp>
          <p:nvSpPr>
            <p:cNvPr id="52"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extLst>
          </p:spPr>
        </p:sp>
        <p:sp>
          <p:nvSpPr>
            <p:cNvPr id="53"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extLst>
          </p:spPr>
        </p:sp>
        <p:sp>
          <p:nvSpPr>
            <p:cNvPr id="54"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55"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56"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extLst>
          </p:spPr>
        </p:sp>
        <p:sp>
          <p:nvSpPr>
            <p:cNvPr id="57"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extLst>
          </p:spPr>
        </p:sp>
        <p:sp>
          <p:nvSpPr>
            <p:cNvPr id="58"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extLst>
          </p:spPr>
        </p:sp>
        <p:sp>
          <p:nvSpPr>
            <p:cNvPr id="59"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extLst>
          </p:spPr>
        </p:sp>
      </p:grpSp>
      <p:sp>
        <p:nvSpPr>
          <p:cNvPr id="2" name="Title 1"/>
          <p:cNvSpPr>
            <a:spLocks noGrp="1"/>
          </p:cNvSpPr>
          <p:nvPr>
            <p:ph type="ctrTitle"/>
          </p:nvPr>
        </p:nvSpPr>
        <p:spPr>
          <a:xfrm>
            <a:off x="1900238" y="1122363"/>
            <a:ext cx="6593681" cy="2387600"/>
          </a:xfrm>
        </p:spPr>
        <p:txBody>
          <a:bodyPr anchor="b"/>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60" name="Date Placeholder 3"/>
          <p:cNvSpPr>
            <a:spLocks noGrp="1"/>
          </p:cNvSpPr>
          <p:nvPr>
            <p:ph type="dt" sz="half" idx="10"/>
          </p:nvPr>
        </p:nvSpPr>
        <p:spPr>
          <a:xfrm>
            <a:off x="5800725" y="5410200"/>
            <a:ext cx="2057400" cy="365125"/>
          </a:xfrm>
        </p:spPr>
        <p:txBody>
          <a:bodyPr/>
          <a:lstStyle>
            <a:lvl1pPr>
              <a:defRPr/>
            </a:lvl1pPr>
          </a:lstStyle>
          <a:p>
            <a:pPr>
              <a:defRPr/>
            </a:pPr>
            <a:endParaRPr lang="en-US"/>
          </a:p>
        </p:txBody>
      </p:sp>
      <p:sp>
        <p:nvSpPr>
          <p:cNvPr id="61" name="Footer Placeholder 4"/>
          <p:cNvSpPr>
            <a:spLocks noGrp="1"/>
          </p:cNvSpPr>
          <p:nvPr>
            <p:ph type="ftr" sz="quarter" idx="11"/>
          </p:nvPr>
        </p:nvSpPr>
        <p:spPr>
          <a:xfrm>
            <a:off x="1900238" y="5410200"/>
            <a:ext cx="3843337" cy="365125"/>
          </a:xfrm>
        </p:spPr>
        <p:txBody>
          <a:bodyPr/>
          <a:lstStyle>
            <a:lvl1pPr>
              <a:defRPr/>
            </a:lvl1pPr>
          </a:lstStyle>
          <a:p>
            <a:pPr>
              <a:defRPr/>
            </a:pPr>
            <a:r>
              <a:rPr lang="en-US"/>
              <a:t>Disajikan oleh : Amelia Sri Kusuma Dewi, S.H., M.Kn</a:t>
            </a:r>
          </a:p>
        </p:txBody>
      </p:sp>
      <p:sp>
        <p:nvSpPr>
          <p:cNvPr id="62" name="Slide Number Placeholder 5"/>
          <p:cNvSpPr>
            <a:spLocks noGrp="1"/>
          </p:cNvSpPr>
          <p:nvPr>
            <p:ph type="sldNum" sz="quarter" idx="12"/>
          </p:nvPr>
        </p:nvSpPr>
        <p:spPr>
          <a:xfrm>
            <a:off x="7915275" y="5410200"/>
            <a:ext cx="579438" cy="365125"/>
          </a:xfrm>
        </p:spPr>
        <p:txBody>
          <a:bodyPr/>
          <a:lstStyle>
            <a:lvl1pPr>
              <a:defRPr/>
            </a:lvl1pPr>
          </a:lstStyle>
          <a:p>
            <a:fld id="{4E7A47CA-5A17-4D65-BC95-3BB6F4243B3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rtlCol="0">
            <a:normAutofit/>
          </a:bodyPr>
          <a:lstStyle>
            <a:lvl1pPr>
              <a:buNone/>
              <a:defRPr lang="en-US"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7" name="Slide Number Placeholder 5"/>
          <p:cNvSpPr>
            <a:spLocks noGrp="1"/>
          </p:cNvSpPr>
          <p:nvPr>
            <p:ph type="sldNum" sz="quarter" idx="12"/>
          </p:nvPr>
        </p:nvSpPr>
        <p:spPr/>
        <p:txBody>
          <a:bodyPr/>
          <a:lstStyle>
            <a:lvl1pPr>
              <a:defRPr/>
            </a:lvl1pPr>
          </a:lstStyle>
          <a:p>
            <a:fld id="{A9284F8A-06D0-49A2-81FF-B60B10B313C7}" type="slidenum">
              <a:rPr lang="en-US"/>
              <a:pPr/>
              <a:t>‹#›</a:t>
            </a:fld>
            <a:endParaRPr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7" name="Slide Number Placeholder 5"/>
          <p:cNvSpPr>
            <a:spLocks noGrp="1"/>
          </p:cNvSpPr>
          <p:nvPr>
            <p:ph type="sldNum" sz="quarter" idx="12"/>
          </p:nvPr>
        </p:nvSpPr>
        <p:spPr/>
        <p:txBody>
          <a:bodyPr/>
          <a:lstStyle>
            <a:lvl1pPr>
              <a:defRPr/>
            </a:lvl1pPr>
          </a:lstStyle>
          <a:p>
            <a:fld id="{6AAC5FFA-0781-423F-AA8A-43C07E5A099A}" type="slidenum">
              <a:rPr lang="en-US"/>
              <a:pPr/>
              <a:t>‹#›</a:t>
            </a:fld>
            <a:endParaRPr lang="en-US"/>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p:nvPr/>
        </p:nvSpPr>
        <p:spPr>
          <a:xfrm>
            <a:off x="696913" y="719138"/>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hangingPunct="1">
              <a:defRPr/>
            </a:pPr>
            <a:r>
              <a:rPr lang="en-US" sz="8000" dirty="0">
                <a:effectLst/>
              </a:rPr>
              <a:t>“</a:t>
            </a:r>
          </a:p>
        </p:txBody>
      </p:sp>
      <p:sp>
        <p:nvSpPr>
          <p:cNvPr id="6" name="TextBox 5"/>
          <p:cNvSpPr txBox="1"/>
          <p:nvPr/>
        </p:nvSpPr>
        <p:spPr>
          <a:xfrm>
            <a:off x="7816850" y="2765425"/>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hangingPunct="1">
              <a:defRPr/>
            </a:pPr>
            <a:r>
              <a:rPr lang="en-US" sz="8000" dirty="0">
                <a:effectLst/>
              </a:rPr>
              <a:t>”</a:t>
            </a:r>
          </a:p>
        </p:txBody>
      </p:sp>
      <p:sp>
        <p:nvSpPr>
          <p:cNvPr id="2" name="Title 1"/>
          <p:cNvSpPr>
            <a:spLocks noGrp="1"/>
          </p:cNvSpPr>
          <p:nvPr>
            <p:ph type="title"/>
          </p:nvPr>
        </p:nvSpPr>
        <p:spPr>
          <a:xfrm>
            <a:off x="1084659" y="609600"/>
            <a:ext cx="6977064" cy="2748429"/>
          </a:xfrm>
        </p:spPr>
        <p:txBody>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Date Placeholder 4"/>
          <p:cNvSpPr>
            <a:spLocks noGrp="1"/>
          </p:cNvSpPr>
          <p:nvPr>
            <p:ph type="dt" sz="half" idx="14"/>
          </p:nvPr>
        </p:nvSpPr>
        <p:spPr/>
        <p:txBody>
          <a:bodyPr/>
          <a:lstStyle>
            <a:lvl1pPr>
              <a:defRPr/>
            </a:lvl1pPr>
          </a:lstStyle>
          <a:p>
            <a:pPr>
              <a:defRPr/>
            </a:pPr>
            <a:endParaRPr lang="en-US"/>
          </a:p>
        </p:txBody>
      </p:sp>
      <p:sp>
        <p:nvSpPr>
          <p:cNvPr id="8" name="Footer Placeholder 5"/>
          <p:cNvSpPr>
            <a:spLocks noGrp="1"/>
          </p:cNvSpPr>
          <p:nvPr>
            <p:ph type="ftr" sz="quarter" idx="15"/>
          </p:nvPr>
        </p:nvSpPr>
        <p:spPr/>
        <p:txBody>
          <a:bodyPr/>
          <a:lstStyle>
            <a:lvl1pPr>
              <a:defRPr/>
            </a:lvl1pPr>
          </a:lstStyle>
          <a:p>
            <a:pPr>
              <a:defRPr/>
            </a:pPr>
            <a:r>
              <a:rPr lang="en-US"/>
              <a:t>Disajikan oleh : Amelia Sri Kusuma Dewi, S.H., M.Kn</a:t>
            </a:r>
          </a:p>
        </p:txBody>
      </p:sp>
      <p:sp>
        <p:nvSpPr>
          <p:cNvPr id="9" name="Slide Number Placeholder 6"/>
          <p:cNvSpPr>
            <a:spLocks noGrp="1"/>
          </p:cNvSpPr>
          <p:nvPr>
            <p:ph type="sldNum" sz="quarter" idx="16"/>
          </p:nvPr>
        </p:nvSpPr>
        <p:spPr/>
        <p:txBody>
          <a:bodyPr/>
          <a:lstStyle>
            <a:lvl1pPr>
              <a:defRPr/>
            </a:lvl1pPr>
          </a:lstStyle>
          <a:p>
            <a:fld id="{94B76A80-1F69-4876-A7BA-980FA935BBB0}" type="slidenum">
              <a:rPr lang="en-US"/>
              <a:pPr/>
              <a:t>‹#›</a:t>
            </a:fld>
            <a:endParaRPr lang="en-US"/>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856023" y="4657655"/>
            <a:ext cx="7428379" cy="11406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7" name="Slide Number Placeholder 5"/>
          <p:cNvSpPr>
            <a:spLocks noGrp="1"/>
          </p:cNvSpPr>
          <p:nvPr>
            <p:ph type="sldNum" sz="quarter" idx="12"/>
          </p:nvPr>
        </p:nvSpPr>
        <p:spPr/>
        <p:txBody>
          <a:bodyPr/>
          <a:lstStyle>
            <a:lvl1pPr>
              <a:defRPr/>
            </a:lvl1pPr>
          </a:lstStyle>
          <a:p>
            <a:fld id="{1C6350EB-14BA-4CA2-BCBE-E40ED8F64A39}" type="slidenum">
              <a:rPr lang="en-US"/>
              <a:pPr/>
              <a:t>‹#›</a:t>
            </a:fld>
            <a:endParaRPr lang="en-US"/>
          </a:p>
        </p:txBody>
      </p:sp>
    </p:spTree>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856059" y="3360263"/>
            <a:ext cx="2396432" cy="2430936"/>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86075" y="3363435"/>
            <a:ext cx="2388958" cy="2430936"/>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889332" y="3360263"/>
            <a:ext cx="2396226" cy="2430936"/>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Date Placeholder 3"/>
          <p:cNvSpPr>
            <a:spLocks noGrp="1"/>
          </p:cNvSpPr>
          <p:nvPr>
            <p:ph type="dt" sz="half" idx="18"/>
          </p:nvPr>
        </p:nvSpPr>
        <p:spPr/>
        <p:txBody>
          <a:bodyPr/>
          <a:lstStyle>
            <a:lvl1pPr>
              <a:defRPr/>
            </a:lvl1pPr>
          </a:lstStyle>
          <a:p>
            <a:pPr>
              <a:defRPr/>
            </a:pPr>
            <a:endParaRPr lang="en-US"/>
          </a:p>
        </p:txBody>
      </p:sp>
      <p:sp>
        <p:nvSpPr>
          <p:cNvPr id="14" name="Footer Placeholder 4"/>
          <p:cNvSpPr>
            <a:spLocks noGrp="1"/>
          </p:cNvSpPr>
          <p:nvPr>
            <p:ph type="ftr" sz="quarter" idx="19"/>
          </p:nvPr>
        </p:nvSpPr>
        <p:spPr/>
        <p:txBody>
          <a:bodyPr/>
          <a:lstStyle>
            <a:lvl1pPr>
              <a:defRPr/>
            </a:lvl1pPr>
          </a:lstStyle>
          <a:p>
            <a:pPr>
              <a:defRPr/>
            </a:pPr>
            <a:r>
              <a:rPr lang="en-US"/>
              <a:t>Disajikan oleh : Amelia Sri Kusuma Dewi, S.H., M.Kn</a:t>
            </a:r>
          </a:p>
        </p:txBody>
      </p:sp>
      <p:sp>
        <p:nvSpPr>
          <p:cNvPr id="16" name="Slide Number Placeholder 5"/>
          <p:cNvSpPr>
            <a:spLocks noGrp="1"/>
          </p:cNvSpPr>
          <p:nvPr>
            <p:ph type="sldNum" sz="quarter" idx="20"/>
          </p:nvPr>
        </p:nvSpPr>
        <p:spPr/>
        <p:txBody>
          <a:bodyPr/>
          <a:lstStyle>
            <a:lvl1pPr>
              <a:defRPr/>
            </a:lvl1pPr>
          </a:lstStyle>
          <a:p>
            <a:fld id="{D8797017-066E-41F3-BF32-A5D9C326941A}" type="slidenum">
              <a:rPr lang="en-US"/>
              <a:pPr/>
              <a:t>‹#›</a:t>
            </a:fld>
            <a:endParaRPr lang="en-US"/>
          </a:p>
        </p:txBody>
      </p:sp>
    </p:spTree>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rtlCol="0">
            <a:normAutofit/>
          </a:bodyPr>
          <a:lstStyle>
            <a:lvl1pPr>
              <a:buNone/>
              <a:defRPr lang="en-US" sz="1800" dirty="0"/>
            </a:lvl1pPr>
          </a:lstStyle>
          <a:p>
            <a:pPr lvl="0"/>
            <a:r>
              <a:rPr lang="en-US" noProof="0" smtClean="0"/>
              <a:t>Click icon to add picture</a:t>
            </a:r>
            <a:endParaRPr lang="en-US" noProof="0" dirty="0"/>
          </a:p>
        </p:txBody>
      </p:sp>
      <p:sp>
        <p:nvSpPr>
          <p:cNvPr id="21" name="Text Placeholder 3"/>
          <p:cNvSpPr>
            <a:spLocks noGrp="1"/>
          </p:cNvSpPr>
          <p:nvPr>
            <p:ph type="body" sz="half" idx="18"/>
          </p:nvPr>
        </p:nvSpPr>
        <p:spPr>
          <a:xfrm>
            <a:off x="856060" y="4980859"/>
            <a:ext cx="2396430" cy="81784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rtlCol="0">
            <a:normAutofit/>
          </a:bodyPr>
          <a:lstStyle>
            <a:lvl1pPr>
              <a:buNone/>
              <a:defRPr lang="en-US" sz="1800" dirty="0"/>
            </a:lvl1pPr>
          </a:lstStyle>
          <a:p>
            <a:pPr lvl="0"/>
            <a:r>
              <a:rPr lang="en-US" noProof="0" smtClean="0"/>
              <a:t>Click icon to add picture</a:t>
            </a:r>
            <a:endParaRPr lang="en-US" noProof="0" dirty="0"/>
          </a:p>
        </p:txBody>
      </p:sp>
      <p:sp>
        <p:nvSpPr>
          <p:cNvPr id="24" name="Text Placeholder 3"/>
          <p:cNvSpPr>
            <a:spLocks noGrp="1"/>
          </p:cNvSpPr>
          <p:nvPr>
            <p:ph type="body" sz="half" idx="19"/>
          </p:nvPr>
        </p:nvSpPr>
        <p:spPr>
          <a:xfrm>
            <a:off x="3365695" y="4980857"/>
            <a:ext cx="2400300" cy="81034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rtlCol="0">
            <a:normAutofit/>
          </a:bodyPr>
          <a:lstStyle>
            <a:lvl1pPr>
              <a:buNone/>
              <a:defRPr lang="en-US" sz="1800" dirty="0"/>
            </a:lvl1pPr>
          </a:lstStyle>
          <a:p>
            <a:pPr lvl="0"/>
            <a:r>
              <a:rPr lang="en-US" noProof="0" smtClean="0"/>
              <a:t>Click icon to add picture</a:t>
            </a:r>
            <a:endParaRPr lang="en-US" noProof="0" dirty="0"/>
          </a:p>
        </p:txBody>
      </p:sp>
      <p:sp>
        <p:nvSpPr>
          <p:cNvPr id="27" name="Text Placeholder 3"/>
          <p:cNvSpPr>
            <a:spLocks noGrp="1"/>
          </p:cNvSpPr>
          <p:nvPr>
            <p:ph type="body" sz="half" idx="20"/>
          </p:nvPr>
        </p:nvSpPr>
        <p:spPr>
          <a:xfrm>
            <a:off x="5889332" y="4980855"/>
            <a:ext cx="2396226" cy="810345"/>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Date Placeholder 2"/>
          <p:cNvSpPr>
            <a:spLocks noGrp="1"/>
          </p:cNvSpPr>
          <p:nvPr>
            <p:ph type="dt" sz="half" idx="23"/>
          </p:nvPr>
        </p:nvSpPr>
        <p:spPr/>
        <p:txBody>
          <a:bodyPr/>
          <a:lstStyle>
            <a:lvl1pPr>
              <a:defRPr/>
            </a:lvl1pPr>
          </a:lstStyle>
          <a:p>
            <a:pPr>
              <a:defRPr/>
            </a:pPr>
            <a:endParaRPr lang="en-US"/>
          </a:p>
        </p:txBody>
      </p:sp>
      <p:sp>
        <p:nvSpPr>
          <p:cNvPr id="13" name="Footer Placeholder 3"/>
          <p:cNvSpPr>
            <a:spLocks noGrp="1"/>
          </p:cNvSpPr>
          <p:nvPr>
            <p:ph type="ftr" sz="quarter" idx="24"/>
          </p:nvPr>
        </p:nvSpPr>
        <p:spPr/>
        <p:txBody>
          <a:bodyPr/>
          <a:lstStyle>
            <a:lvl1pPr>
              <a:defRPr cap="all" baseline="0" smtClean="0"/>
            </a:lvl1pPr>
          </a:lstStyle>
          <a:p>
            <a:pPr>
              <a:defRPr/>
            </a:pPr>
            <a:r>
              <a:rPr lang="en-US"/>
              <a:t>Disajikan oleh : Amelia Sri Kusuma Dewi, S.H., M.Kn</a:t>
            </a:r>
          </a:p>
        </p:txBody>
      </p:sp>
      <p:sp>
        <p:nvSpPr>
          <p:cNvPr id="14" name="Slide Number Placeholder 4"/>
          <p:cNvSpPr>
            <a:spLocks noGrp="1"/>
          </p:cNvSpPr>
          <p:nvPr>
            <p:ph type="sldNum" sz="quarter" idx="25"/>
          </p:nvPr>
        </p:nvSpPr>
        <p:spPr/>
        <p:txBody>
          <a:bodyPr/>
          <a:lstStyle>
            <a:lvl1pPr>
              <a:defRPr/>
            </a:lvl1pPr>
          </a:lstStyle>
          <a:p>
            <a:fld id="{756DFA8A-2F91-44CC-9036-4F41176BDBC6}" type="slidenum">
              <a:rPr lang="en-US"/>
              <a:pPr/>
              <a:t>‹#›</a:t>
            </a:fld>
            <a:endParaRPr lang="en-US"/>
          </a:p>
        </p:txBody>
      </p:sp>
    </p:spTree>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6" name="Slide Number Placeholder 5"/>
          <p:cNvSpPr>
            <a:spLocks noGrp="1"/>
          </p:cNvSpPr>
          <p:nvPr>
            <p:ph type="sldNum" sz="quarter" idx="12"/>
          </p:nvPr>
        </p:nvSpPr>
        <p:spPr/>
        <p:txBody>
          <a:bodyPr/>
          <a:lstStyle>
            <a:lvl1pPr>
              <a:defRPr/>
            </a:lvl1pPr>
          </a:lstStyle>
          <a:p>
            <a:fld id="{A4F9D989-4326-42BA-8158-577B579B3A80}"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6" name="Slide Number Placeholder 5"/>
          <p:cNvSpPr>
            <a:spLocks noGrp="1"/>
          </p:cNvSpPr>
          <p:nvPr>
            <p:ph type="sldNum" sz="quarter" idx="12"/>
          </p:nvPr>
        </p:nvSpPr>
        <p:spPr/>
        <p:txBody>
          <a:bodyPr/>
          <a:lstStyle>
            <a:lvl1pPr>
              <a:defRPr/>
            </a:lvl1pPr>
          </a:lstStyle>
          <a:p>
            <a:fld id="{71ABAD1E-E674-4F04-8572-969580E68717}"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590550"/>
            <a:ext cx="7620000" cy="5635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295400"/>
            <a:ext cx="8229600" cy="5029200"/>
          </a:xfrm>
        </p:spPr>
        <p:txBody>
          <a:bodyPr rtlCol="0">
            <a:normAutofit/>
          </a:bodyPr>
          <a:lstStyle/>
          <a:p>
            <a:pPr lvl="0"/>
            <a:endParaRPr lang="en-US"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Disajikan oleh : Amelia Sri Kusuma Dewi, S.H., M.Kn</a:t>
            </a:r>
          </a:p>
        </p:txBody>
      </p:sp>
      <p:sp>
        <p:nvSpPr>
          <p:cNvPr id="6" name="Rectangle 6"/>
          <p:cNvSpPr>
            <a:spLocks noGrp="1" noChangeArrowheads="1"/>
          </p:cNvSpPr>
          <p:nvPr>
            <p:ph type="sldNum" sz="quarter" idx="12"/>
          </p:nvPr>
        </p:nvSpPr>
        <p:spPr/>
        <p:txBody>
          <a:bodyPr/>
          <a:lstStyle>
            <a:lvl1pPr>
              <a:defRPr/>
            </a:lvl1pPr>
          </a:lstStyle>
          <a:p>
            <a:fld id="{05AD52BD-AE3F-4540-B44B-A3C0A71D2F3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en-US" smtClean="0"/>
              <a:t>Click to edit Master title style</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6" name="Slide Number Placeholder 5"/>
          <p:cNvSpPr>
            <a:spLocks noGrp="1"/>
          </p:cNvSpPr>
          <p:nvPr>
            <p:ph type="sldNum" sz="quarter" idx="12"/>
          </p:nvPr>
        </p:nvSpPr>
        <p:spPr/>
        <p:txBody>
          <a:bodyPr/>
          <a:lstStyle>
            <a:lvl1pPr>
              <a:defRPr/>
            </a:lvl1pPr>
          </a:lstStyle>
          <a:p>
            <a:fld id="{383476B5-C31F-45DB-9C01-31CBA44B1A3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6" name="Slide Number Placeholder 5"/>
          <p:cNvSpPr>
            <a:spLocks noGrp="1"/>
          </p:cNvSpPr>
          <p:nvPr>
            <p:ph type="sldNum" sz="quarter" idx="12"/>
          </p:nvPr>
        </p:nvSpPr>
        <p:spPr/>
        <p:txBody>
          <a:bodyPr/>
          <a:lstStyle>
            <a:lvl1pPr>
              <a:defRPr/>
            </a:lvl1pPr>
          </a:lstStyle>
          <a:p>
            <a:fld id="{EA1FF9B1-6E35-4C70-9073-E86A747D110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7" name="Slide Number Placeholder 5"/>
          <p:cNvSpPr>
            <a:spLocks noGrp="1"/>
          </p:cNvSpPr>
          <p:nvPr>
            <p:ph type="sldNum" sz="quarter" idx="12"/>
          </p:nvPr>
        </p:nvSpPr>
        <p:spPr/>
        <p:txBody>
          <a:bodyPr/>
          <a:lstStyle>
            <a:lvl1pPr>
              <a:defRPr/>
            </a:lvl1pPr>
          </a:lstStyle>
          <a:p>
            <a:fld id="{54AEC044-C8E7-417A-A377-9115A98EF2C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56058" y="3073398"/>
            <a:ext cx="3658793"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3073398"/>
            <a:ext cx="3656408"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9" name="Slide Number Placeholder 5"/>
          <p:cNvSpPr>
            <a:spLocks noGrp="1"/>
          </p:cNvSpPr>
          <p:nvPr>
            <p:ph type="sldNum" sz="quarter" idx="12"/>
          </p:nvPr>
        </p:nvSpPr>
        <p:spPr/>
        <p:txBody>
          <a:bodyPr/>
          <a:lstStyle>
            <a:lvl1pPr>
              <a:defRPr/>
            </a:lvl1pPr>
          </a:lstStyle>
          <a:p>
            <a:fld id="{3C75C3E3-0601-4267-BB85-83C5332BD14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5" name="Slide Number Placeholder 5"/>
          <p:cNvSpPr>
            <a:spLocks noGrp="1"/>
          </p:cNvSpPr>
          <p:nvPr>
            <p:ph type="sldNum" sz="quarter" idx="12"/>
          </p:nvPr>
        </p:nvSpPr>
        <p:spPr/>
        <p:txBody>
          <a:bodyPr/>
          <a:lstStyle>
            <a:lvl1pPr>
              <a:defRPr/>
            </a:lvl1pPr>
          </a:lstStyle>
          <a:p>
            <a:fld id="{0B858E75-5E44-48A3-B7A5-2295BD24399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4" name="Slide Number Placeholder 5"/>
          <p:cNvSpPr>
            <a:spLocks noGrp="1"/>
          </p:cNvSpPr>
          <p:nvPr>
            <p:ph type="sldNum" sz="quarter" idx="12"/>
          </p:nvPr>
        </p:nvSpPr>
        <p:spPr/>
        <p:txBody>
          <a:bodyPr/>
          <a:lstStyle>
            <a:lvl1pPr>
              <a:defRPr/>
            </a:lvl1pPr>
          </a:lstStyle>
          <a:p>
            <a:fld id="{FB375D18-90A4-4FE0-AF61-B3D8E08A4AF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7" name="Slide Number Placeholder 5"/>
          <p:cNvSpPr>
            <a:spLocks noGrp="1"/>
          </p:cNvSpPr>
          <p:nvPr>
            <p:ph type="sldNum" sz="quarter" idx="12"/>
          </p:nvPr>
        </p:nvSpPr>
        <p:spPr/>
        <p:txBody>
          <a:bodyPr/>
          <a:lstStyle>
            <a:lvl1pPr>
              <a:defRPr/>
            </a:lvl1pPr>
          </a:lstStyle>
          <a:p>
            <a:fld id="{9D92FBAF-7266-4A32-AFD5-5F53BCA5172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rtlCol="0">
            <a:normAutofit/>
          </a:bodyPr>
          <a:lstStyle>
            <a:lvl1pPr>
              <a:defRPr lang="en-US"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Disajikan oleh : Amelia Sri Kusuma Dewi, S.H., M.Kn</a:t>
            </a:r>
          </a:p>
        </p:txBody>
      </p:sp>
      <p:sp>
        <p:nvSpPr>
          <p:cNvPr id="7" name="Slide Number Placeholder 5"/>
          <p:cNvSpPr>
            <a:spLocks noGrp="1"/>
          </p:cNvSpPr>
          <p:nvPr>
            <p:ph type="sldNum" sz="quarter" idx="12"/>
          </p:nvPr>
        </p:nvSpPr>
        <p:spPr/>
        <p:txBody>
          <a:bodyPr/>
          <a:lstStyle>
            <a:lvl1pPr>
              <a:defRPr/>
            </a:lvl1pPr>
          </a:lstStyle>
          <a:p>
            <a:fld id="{7414171C-DC57-45AD-BD23-B1B90DBE460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0">
            <a:alphaModFix amt="30000"/>
            <a:duotone>
              <a:prstClr val="black"/>
              <a:schemeClr val="tx2">
                <a:tint val="45000"/>
                <a:satMod val="400000"/>
              </a:schemeClr>
            </a:duotone>
            <a:extLst>
              <a:ext uri="{28A0092B-C50C-407E-A947-70E740481C1C}">
                <a14:useLocalDpi xmlns:a14="http://schemas.microsoft.com/office/drawing/2010/main" xmlns="" val="0"/>
              </a:ext>
            </a:extLst>
          </a:blip>
          <a:srcRect/>
          <a:stretch>
            <a:fillRect/>
          </a:stretch>
        </p:blipFill>
        <p:spPr bwMode="auto">
          <a:xfrm>
            <a:off x="1" y="-1"/>
            <a:ext cx="9144002" cy="6858001"/>
          </a:xfrm>
          <a:prstGeom prst="rect">
            <a:avLst/>
          </a:prstGeom>
          <a:noFill/>
          <a:extLst>
            <a:ext uri="{909E8E84-426E-40dd-AFC4-6F175D3DCCD1}"/>
          </a:extLst>
        </p:spPr>
      </p:pic>
      <p:grpSp>
        <p:nvGrpSpPr>
          <p:cNvPr id="8" name="Group 7"/>
          <p:cNvGrpSpPr/>
          <p:nvPr/>
        </p:nvGrpSpPr>
        <p:grpSpPr>
          <a:xfrm>
            <a:off x="-14288" y="0"/>
            <a:ext cx="9041774" cy="6858001"/>
            <a:chOff x="-14288" y="0"/>
            <a:chExt cx="9041774" cy="6858001"/>
          </a:xfrm>
          <a:gradFill flip="none" rotWithShape="1">
            <a:gsLst>
              <a:gs pos="0">
                <a:schemeClr val="tx2"/>
              </a:gs>
              <a:gs pos="100000">
                <a:schemeClr val="tx2">
                  <a:lumMod val="75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extLst>
            </p:spPr>
          </p:sp>
        </p:grpSp>
        <p:grpSp>
          <p:nvGrpSpPr>
            <p:cNvPr id="10" name="Group 9"/>
            <p:cNvGrpSpPr/>
            <p:nvPr/>
          </p:nvGrpSpPr>
          <p:grpSpPr>
            <a:xfrm>
              <a:off x="8352798"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extLst>
            </p:spPr>
          </p:sp>
        </p:grpSp>
      </p:grpSp>
      <p:sp>
        <p:nvSpPr>
          <p:cNvPr id="2" name="Title Placeholder 1"/>
          <p:cNvSpPr>
            <a:spLocks noGrp="1"/>
          </p:cNvSpPr>
          <p:nvPr>
            <p:ph type="title"/>
          </p:nvPr>
        </p:nvSpPr>
        <p:spPr>
          <a:xfrm>
            <a:off x="855663" y="619125"/>
            <a:ext cx="7429500" cy="1477963"/>
          </a:xfrm>
          <a:prstGeom prst="rect">
            <a:avLst/>
          </a:prstGeom>
        </p:spPr>
        <p:txBody>
          <a:bodyPr vert="horz" lIns="91440" tIns="45720" rIns="91440" bIns="45720" rtlCol="0" anchor="ctr">
            <a:normAutofit/>
          </a:bodyPr>
          <a:lstStyle/>
          <a:p>
            <a:endParaRPr lang="en-US" dirty="0"/>
          </a:p>
        </p:txBody>
      </p:sp>
      <p:sp>
        <p:nvSpPr>
          <p:cNvPr id="1029" name="Text Placeholder 2"/>
          <p:cNvSpPr>
            <a:spLocks noGrp="1"/>
          </p:cNvSpPr>
          <p:nvPr>
            <p:ph type="body" idx="1"/>
          </p:nvPr>
        </p:nvSpPr>
        <p:spPr bwMode="auto">
          <a:xfrm>
            <a:off x="855663" y="2249488"/>
            <a:ext cx="7429500" cy="35417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592763" y="5883275"/>
            <a:ext cx="2057400" cy="365125"/>
          </a:xfrm>
          <a:prstGeom prst="rect">
            <a:avLst/>
          </a:prstGeom>
        </p:spPr>
        <p:txBody>
          <a:bodyPr vert="horz" lIns="91440" tIns="45720" rIns="91440" bIns="45720" rtlCol="0" anchor="ctr"/>
          <a:lstStyle>
            <a:lvl1pPr algn="r" eaLnBrk="1" hangingPunct="1">
              <a:defRPr sz="1050">
                <a:solidFill>
                  <a:schemeClr val="tx1">
                    <a:tint val="75000"/>
                  </a:schemeClr>
                </a:solidFill>
                <a:latin typeface="Arial" panose="020B0604020202020204" pitchFamily="34" charset="0"/>
              </a:defRPr>
            </a:lvl1pPr>
          </a:lstStyle>
          <a:p>
            <a:pPr>
              <a:defRPr/>
            </a:pPr>
            <a:endParaRPr lang="en-US"/>
          </a:p>
        </p:txBody>
      </p:sp>
      <p:sp>
        <p:nvSpPr>
          <p:cNvPr id="5" name="Footer Placeholder 4"/>
          <p:cNvSpPr>
            <a:spLocks noGrp="1"/>
          </p:cNvSpPr>
          <p:nvPr>
            <p:ph type="ftr" sz="quarter" idx="3"/>
          </p:nvPr>
        </p:nvSpPr>
        <p:spPr>
          <a:xfrm>
            <a:off x="855663" y="5883275"/>
            <a:ext cx="4679950" cy="365125"/>
          </a:xfrm>
          <a:prstGeom prst="rect">
            <a:avLst/>
          </a:prstGeom>
        </p:spPr>
        <p:txBody>
          <a:bodyPr vert="horz" lIns="91440" tIns="45720" rIns="91440" bIns="45720" rtlCol="0" anchor="ctr"/>
          <a:lstStyle>
            <a:lvl1pPr algn="l" eaLnBrk="1" hangingPunct="1">
              <a:defRPr sz="1050" smtClean="0">
                <a:solidFill>
                  <a:schemeClr val="tx1">
                    <a:tint val="75000"/>
                  </a:schemeClr>
                </a:solidFill>
                <a:latin typeface="Arial" panose="020B0604020202020204" pitchFamily="34" charset="0"/>
              </a:defRPr>
            </a:lvl1pPr>
          </a:lstStyle>
          <a:p>
            <a:pPr>
              <a:defRPr/>
            </a:pPr>
            <a:r>
              <a:rPr lang="en-US"/>
              <a:t>Disajikan oleh : Amelia Sri Kusuma Dewi, S.H., M.Kn</a:t>
            </a:r>
          </a:p>
        </p:txBody>
      </p:sp>
      <p:sp>
        <p:nvSpPr>
          <p:cNvPr id="6" name="Slide Number Placeholder 5"/>
          <p:cNvSpPr>
            <a:spLocks noGrp="1"/>
          </p:cNvSpPr>
          <p:nvPr>
            <p:ph type="sldNum" sz="quarter" idx="4"/>
          </p:nvPr>
        </p:nvSpPr>
        <p:spPr>
          <a:xfrm>
            <a:off x="7707313" y="5883275"/>
            <a:ext cx="57785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FFFFFF"/>
                </a:solidFill>
              </a:defRPr>
            </a:lvl1pPr>
          </a:lstStyle>
          <a:p>
            <a:fld id="{4B2F326A-EE53-4D40-A938-167336F0A776}"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3730"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31" r:id="rId12"/>
    <p:sldLayoutId id="2147483726" r:id="rId13"/>
    <p:sldLayoutId id="2147483727" r:id="rId14"/>
    <p:sldLayoutId id="2147483732" r:id="rId15"/>
    <p:sldLayoutId id="2147483728" r:id="rId16"/>
    <p:sldLayoutId id="2147483729" r:id="rId17"/>
    <p:sldLayoutId id="2147483733" r:id="rId18"/>
  </p:sldLayoutIdLst>
  <p:hf hdr="0" ftr="0" dt="0"/>
  <p:txStyles>
    <p:titleStyle>
      <a:lvl1pPr algn="l" rtl="0" fontAlgn="base">
        <a:lnSpc>
          <a:spcPct val="90000"/>
        </a:lnSpc>
        <a:spcBef>
          <a:spcPct val="0"/>
        </a:spcBef>
        <a:spcAft>
          <a:spcPct val="0"/>
        </a:spcAft>
        <a:defRPr sz="3600" kern="1200" cap="all">
          <a:solidFill>
            <a:schemeClr val="tx1"/>
          </a:solidFill>
          <a:latin typeface="+mj-lt"/>
          <a:ea typeface="+mj-ea"/>
          <a:cs typeface="+mj-cs"/>
        </a:defRPr>
      </a:lvl1pPr>
      <a:lvl2pPr algn="l" rtl="0" fontAlgn="base">
        <a:lnSpc>
          <a:spcPct val="90000"/>
        </a:lnSpc>
        <a:spcBef>
          <a:spcPct val="0"/>
        </a:spcBef>
        <a:spcAft>
          <a:spcPct val="0"/>
        </a:spcAft>
        <a:defRPr sz="3600">
          <a:solidFill>
            <a:schemeClr val="tx1"/>
          </a:solidFill>
          <a:latin typeface="Tw Cen MT" pitchFamily="34" charset="0"/>
        </a:defRPr>
      </a:lvl2pPr>
      <a:lvl3pPr algn="l" rtl="0" fontAlgn="base">
        <a:lnSpc>
          <a:spcPct val="90000"/>
        </a:lnSpc>
        <a:spcBef>
          <a:spcPct val="0"/>
        </a:spcBef>
        <a:spcAft>
          <a:spcPct val="0"/>
        </a:spcAft>
        <a:defRPr sz="3600">
          <a:solidFill>
            <a:schemeClr val="tx1"/>
          </a:solidFill>
          <a:latin typeface="Tw Cen MT" pitchFamily="34" charset="0"/>
        </a:defRPr>
      </a:lvl3pPr>
      <a:lvl4pPr algn="l" rtl="0" fontAlgn="base">
        <a:lnSpc>
          <a:spcPct val="90000"/>
        </a:lnSpc>
        <a:spcBef>
          <a:spcPct val="0"/>
        </a:spcBef>
        <a:spcAft>
          <a:spcPct val="0"/>
        </a:spcAft>
        <a:defRPr sz="3600">
          <a:solidFill>
            <a:schemeClr val="tx1"/>
          </a:solidFill>
          <a:latin typeface="Tw Cen MT" pitchFamily="34" charset="0"/>
        </a:defRPr>
      </a:lvl4pPr>
      <a:lvl5pPr algn="l" rtl="0" fontAlgn="base">
        <a:lnSpc>
          <a:spcPct val="90000"/>
        </a:lnSpc>
        <a:spcBef>
          <a:spcPct val="0"/>
        </a:spcBef>
        <a:spcAft>
          <a:spcPct val="0"/>
        </a:spcAft>
        <a:defRPr sz="3600">
          <a:solidFill>
            <a:schemeClr val="tx1"/>
          </a:solidFill>
          <a:latin typeface="Tw Cen MT" pitchFamily="34" charset="0"/>
        </a:defRPr>
      </a:lvl5pPr>
      <a:lvl6pPr marL="457200" algn="l" rtl="0" fontAlgn="base">
        <a:lnSpc>
          <a:spcPct val="90000"/>
        </a:lnSpc>
        <a:spcBef>
          <a:spcPct val="0"/>
        </a:spcBef>
        <a:spcAft>
          <a:spcPct val="0"/>
        </a:spcAft>
        <a:defRPr sz="3600">
          <a:solidFill>
            <a:schemeClr val="tx1"/>
          </a:solidFill>
          <a:latin typeface="Tw Cen MT" pitchFamily="34" charset="0"/>
        </a:defRPr>
      </a:lvl6pPr>
      <a:lvl7pPr marL="914400" algn="l" rtl="0" fontAlgn="base">
        <a:lnSpc>
          <a:spcPct val="90000"/>
        </a:lnSpc>
        <a:spcBef>
          <a:spcPct val="0"/>
        </a:spcBef>
        <a:spcAft>
          <a:spcPct val="0"/>
        </a:spcAft>
        <a:defRPr sz="3600">
          <a:solidFill>
            <a:schemeClr val="tx1"/>
          </a:solidFill>
          <a:latin typeface="Tw Cen MT" pitchFamily="34" charset="0"/>
        </a:defRPr>
      </a:lvl7pPr>
      <a:lvl8pPr marL="1371600" algn="l" rtl="0" fontAlgn="base">
        <a:lnSpc>
          <a:spcPct val="90000"/>
        </a:lnSpc>
        <a:spcBef>
          <a:spcPct val="0"/>
        </a:spcBef>
        <a:spcAft>
          <a:spcPct val="0"/>
        </a:spcAft>
        <a:defRPr sz="3600">
          <a:solidFill>
            <a:schemeClr val="tx1"/>
          </a:solidFill>
          <a:latin typeface="Tw Cen MT" pitchFamily="34" charset="0"/>
        </a:defRPr>
      </a:lvl8pPr>
      <a:lvl9pPr marL="1828800" algn="l" rtl="0" fontAlgn="base">
        <a:lnSpc>
          <a:spcPct val="90000"/>
        </a:lnSpc>
        <a:spcBef>
          <a:spcPct val="0"/>
        </a:spcBef>
        <a:spcAft>
          <a:spcPct val="0"/>
        </a:spcAft>
        <a:defRPr sz="3600">
          <a:solidFill>
            <a:schemeClr val="tx1"/>
          </a:solidFill>
          <a:latin typeface="Tw Cen MT" pitchFamily="34" charset="0"/>
        </a:defRPr>
      </a:lvl9pPr>
    </p:titleStyle>
    <p:bodyStyle>
      <a:lvl1pPr marL="228600" indent="-228600" algn="l" rtl="0" fontAlgn="base">
        <a:lnSpc>
          <a:spcPct val="120000"/>
        </a:lnSpc>
        <a:spcBef>
          <a:spcPts val="1000"/>
        </a:spcBef>
        <a:spcAft>
          <a:spcPct val="0"/>
        </a:spcAft>
        <a:buSzPct val="125000"/>
        <a:buFont typeface="Arial" charset="0"/>
        <a:buChar char="•"/>
        <a:defRPr sz="2400" kern="1200">
          <a:solidFill>
            <a:schemeClr val="tx1"/>
          </a:solidFill>
          <a:latin typeface="+mn-lt"/>
          <a:ea typeface="+mn-ea"/>
          <a:cs typeface="+mn-cs"/>
        </a:defRPr>
      </a:lvl1pPr>
      <a:lvl2pPr marL="685800" indent="-228600" algn="l" rtl="0" fontAlgn="base">
        <a:lnSpc>
          <a:spcPct val="120000"/>
        </a:lnSpc>
        <a:spcBef>
          <a:spcPts val="500"/>
        </a:spcBef>
        <a:spcAft>
          <a:spcPct val="0"/>
        </a:spcAft>
        <a:buSzPct val="125000"/>
        <a:buFont typeface="Arial" charset="0"/>
        <a:buChar char="•"/>
        <a:defRPr sz="2000" kern="1200">
          <a:solidFill>
            <a:schemeClr val="tx1"/>
          </a:solidFill>
          <a:latin typeface="+mn-lt"/>
          <a:ea typeface="+mn-ea"/>
          <a:cs typeface="+mn-cs"/>
        </a:defRPr>
      </a:lvl2pPr>
      <a:lvl3pPr marL="1143000" indent="-228600" algn="l" rtl="0" fontAlgn="base">
        <a:lnSpc>
          <a:spcPct val="120000"/>
        </a:lnSpc>
        <a:spcBef>
          <a:spcPts val="500"/>
        </a:spcBef>
        <a:spcAft>
          <a:spcPct val="0"/>
        </a:spcAft>
        <a:buSzPct val="125000"/>
        <a:buFont typeface="Arial" charset="0"/>
        <a:buChar char="•"/>
        <a:defRPr kern="1200">
          <a:solidFill>
            <a:schemeClr val="tx1"/>
          </a:solidFill>
          <a:latin typeface="+mn-lt"/>
          <a:ea typeface="+mn-ea"/>
          <a:cs typeface="+mn-cs"/>
        </a:defRPr>
      </a:lvl3pPr>
      <a:lvl4pPr marL="1600200" indent="-228600" algn="l" rtl="0" fontAlgn="base">
        <a:lnSpc>
          <a:spcPct val="120000"/>
        </a:lnSpc>
        <a:spcBef>
          <a:spcPts val="500"/>
        </a:spcBef>
        <a:spcAft>
          <a:spcPct val="0"/>
        </a:spcAft>
        <a:buSzPct val="125000"/>
        <a:buFont typeface="Arial" charset="0"/>
        <a:buChar char="•"/>
        <a:defRPr sz="1600" kern="1200">
          <a:solidFill>
            <a:schemeClr val="tx1"/>
          </a:solidFill>
          <a:latin typeface="+mn-lt"/>
          <a:ea typeface="+mn-ea"/>
          <a:cs typeface="+mn-cs"/>
        </a:defRPr>
      </a:lvl4pPr>
      <a:lvl5pPr marL="2057400" indent="-228600" algn="l" rtl="0" fontAlgn="base">
        <a:lnSpc>
          <a:spcPct val="120000"/>
        </a:lnSpc>
        <a:spcBef>
          <a:spcPts val="500"/>
        </a:spcBef>
        <a:spcAft>
          <a:spcPct val="0"/>
        </a:spcAft>
        <a:buSzPct val="125000"/>
        <a:buFont typeface="Arial"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slide" Target="slide16.xml"/><Relationship Id="rId7" Type="http://schemas.openxmlformats.org/officeDocument/2006/relationships/slide" Target="slide49.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46.xml"/><Relationship Id="rId5" Type="http://schemas.openxmlformats.org/officeDocument/2006/relationships/slide" Target="slide41.xml"/><Relationship Id="rId4" Type="http://schemas.openxmlformats.org/officeDocument/2006/relationships/slide" Target="slide3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4"/>
          <p:cNvSpPr>
            <a:spLocks noGrp="1" noChangeArrowheads="1"/>
          </p:cNvSpPr>
          <p:nvPr>
            <p:ph type="ctrTitle"/>
          </p:nvPr>
        </p:nvSpPr>
        <p:spPr>
          <a:xfrm>
            <a:off x="785787" y="1785926"/>
            <a:ext cx="6858048" cy="2643207"/>
          </a:xfrm>
        </p:spPr>
        <p:txBody>
          <a:bodyPr/>
          <a:lstStyle/>
          <a:p>
            <a:pPr fontAlgn="auto">
              <a:spcAft>
                <a:spcPts val="0"/>
              </a:spcAft>
              <a:defRPr/>
            </a:pPr>
            <a:r>
              <a:rPr lang="en-US" dirty="0" smtClean="0"/>
              <a:t>HUKUM PIDANA</a:t>
            </a:r>
            <a:br>
              <a:rPr lang="en-US" dirty="0" smtClean="0"/>
            </a:br>
            <a:r>
              <a:rPr lang="en-US" dirty="0" smtClean="0"/>
              <a:t/>
            </a:r>
            <a:br>
              <a:rPr lang="en-US" dirty="0" smtClean="0"/>
            </a:br>
            <a:endParaRPr lang="en-US" dirty="0" smtClean="0"/>
          </a:p>
        </p:txBody>
      </p:sp>
      <p:sp>
        <p:nvSpPr>
          <p:cNvPr id="7172" name="Rectangle 6"/>
          <p:cNvSpPr>
            <a:spLocks noGrp="1" noChangeArrowheads="1"/>
          </p:cNvSpPr>
          <p:nvPr>
            <p:ph type="sldNum" sz="quarter" idx="12"/>
          </p:nvPr>
        </p:nvSpPr>
        <p:spPr bwMode="auto">
          <a:noFill/>
          <a:ln>
            <a:miter lim="800000"/>
            <a:headEnd/>
            <a:tailEnd/>
          </a:ln>
        </p:spPr>
        <p:txBody>
          <a:bodyPr/>
          <a:lstStyle/>
          <a:p>
            <a:fld id="{86F42BB6-F96C-4D76-AF87-8899AA62CBAD}" type="slidenum">
              <a:rPr lang="en-US" sz="1200">
                <a:solidFill>
                  <a:schemeClr val="tx1"/>
                </a:solidFill>
              </a:rPr>
              <a:pPr/>
              <a:t>1</a:t>
            </a:fld>
            <a:endParaRPr lang="en-US" sz="120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a:xfrm>
            <a:off x="914400" y="333375"/>
            <a:ext cx="7620000" cy="563563"/>
          </a:xfrm>
        </p:spPr>
        <p:txBody>
          <a:bodyPr>
            <a:normAutofit fontScale="90000"/>
          </a:bodyPr>
          <a:lstStyle/>
          <a:p>
            <a:pPr fontAlgn="auto">
              <a:spcAft>
                <a:spcPts val="0"/>
              </a:spcAft>
              <a:defRPr/>
            </a:pPr>
            <a:r>
              <a:rPr lang="en-US" smtClean="0"/>
              <a:t>DEFINISI HUKUM PIDANA</a:t>
            </a:r>
            <a:br>
              <a:rPr lang="en-US" smtClean="0"/>
            </a:br>
            <a:r>
              <a:rPr lang="en-US" smtClean="0">
                <a:cs typeface="Arial" panose="020B0604020202020204" pitchFamily="34" charset="0"/>
              </a:rPr>
              <a:t>☼ </a:t>
            </a:r>
            <a:r>
              <a:rPr lang="en-US" i="1" smtClean="0">
                <a:cs typeface="Arial" panose="020B0604020202020204" pitchFamily="34" charset="0"/>
              </a:rPr>
              <a:t>I</a:t>
            </a:r>
            <a:r>
              <a:rPr lang="en-US" i="1" smtClean="0"/>
              <a:t>US PUNIENDI</a:t>
            </a:r>
            <a:r>
              <a:rPr lang="en-US" smtClean="0"/>
              <a:t> </a:t>
            </a:r>
            <a:r>
              <a:rPr lang="en-US" smtClean="0">
                <a:cs typeface="Arial" panose="020B0604020202020204" pitchFamily="34" charset="0"/>
              </a:rPr>
              <a:t>☼</a:t>
            </a:r>
          </a:p>
        </p:txBody>
      </p:sp>
      <p:sp>
        <p:nvSpPr>
          <p:cNvPr id="10245" name="Rectangle 3"/>
          <p:cNvSpPr>
            <a:spLocks noGrp="1" noChangeArrowheads="1"/>
          </p:cNvSpPr>
          <p:nvPr>
            <p:ph idx="1"/>
          </p:nvPr>
        </p:nvSpPr>
        <p:spPr>
          <a:xfrm>
            <a:off x="457200" y="1341438"/>
            <a:ext cx="8229600" cy="5029200"/>
          </a:xfrm>
        </p:spPr>
        <p:txBody>
          <a:bodyPr rtlCol="0">
            <a:normAutofit fontScale="92500" lnSpcReduction="10000"/>
          </a:bodyPr>
          <a:lstStyle/>
          <a:p>
            <a:pPr fontAlgn="auto">
              <a:spcAft>
                <a:spcPts val="0"/>
              </a:spcAft>
              <a:buFont typeface="Arial" panose="020B0604020202020204" pitchFamily="34" charset="0"/>
              <a:buChar char="•"/>
              <a:defRPr/>
            </a:pPr>
            <a:r>
              <a:rPr lang="id-ID" smtClean="0"/>
              <a:t>Di samping </a:t>
            </a:r>
            <a:r>
              <a:rPr lang="id-ID" i="1" smtClean="0"/>
              <a:t>Ius poneale </a:t>
            </a:r>
            <a:r>
              <a:rPr lang="id-ID" smtClean="0"/>
              <a:t>ada </a:t>
            </a:r>
            <a:r>
              <a:rPr lang="id-ID" i="1" smtClean="0"/>
              <a:t>Ius puniendi</a:t>
            </a:r>
            <a:r>
              <a:rPr lang="id-ID" smtClean="0"/>
              <a:t>.</a:t>
            </a:r>
          </a:p>
          <a:p>
            <a:pPr fontAlgn="auto">
              <a:spcAft>
                <a:spcPts val="0"/>
              </a:spcAft>
              <a:buFont typeface="Arial" panose="020B0604020202020204" pitchFamily="34" charset="0"/>
              <a:buChar char="•"/>
              <a:defRPr/>
            </a:pPr>
            <a:r>
              <a:rPr lang="id-ID" i="1" smtClean="0"/>
              <a:t>Ius puniendi</a:t>
            </a:r>
            <a:r>
              <a:rPr lang="id-ID" smtClean="0"/>
              <a:t> dapat diartikan secara luas dan sempit :</a:t>
            </a:r>
          </a:p>
          <a:p>
            <a:pPr fontAlgn="auto">
              <a:spcAft>
                <a:spcPts val="0"/>
              </a:spcAft>
              <a:buFont typeface="Wingdings" panose="05000000000000000000" pitchFamily="2" charset="2"/>
              <a:buNone/>
              <a:defRPr/>
            </a:pPr>
            <a:r>
              <a:rPr lang="id-ID" smtClean="0"/>
              <a:t>	</a:t>
            </a:r>
            <a:r>
              <a:rPr lang="id-ID" u="sng" smtClean="0"/>
              <a:t>Dalam arti luas</a:t>
            </a:r>
            <a:r>
              <a:rPr lang="id-ID" smtClean="0"/>
              <a:t> </a:t>
            </a:r>
            <a:r>
              <a:rPr lang="id-ID" smtClean="0">
                <a:sym typeface="Wingdings" panose="05000000000000000000" pitchFamily="2" charset="2"/>
              </a:rPr>
              <a:t> </a:t>
            </a:r>
            <a:r>
              <a:rPr lang="id-ID" smtClean="0"/>
              <a:t>Hak dari negara atau alat-alat perlengkapan negara untuk mengenakan atau mengancam pidana terhadap perbuatan tertentu.</a:t>
            </a:r>
          </a:p>
          <a:p>
            <a:pPr fontAlgn="auto">
              <a:spcAft>
                <a:spcPts val="0"/>
              </a:spcAft>
              <a:buFont typeface="Wingdings" panose="05000000000000000000" pitchFamily="2" charset="2"/>
              <a:buNone/>
              <a:defRPr/>
            </a:pPr>
            <a:r>
              <a:rPr lang="id-ID" smtClean="0"/>
              <a:t>	</a:t>
            </a:r>
            <a:r>
              <a:rPr lang="id-ID" u="sng" smtClean="0"/>
              <a:t>Dalam arti sempit</a:t>
            </a:r>
            <a:r>
              <a:rPr lang="id-ID" smtClean="0"/>
              <a:t> </a:t>
            </a:r>
            <a:r>
              <a:rPr lang="id-ID" smtClean="0">
                <a:sym typeface="Wingdings" panose="05000000000000000000" pitchFamily="2" charset="2"/>
              </a:rPr>
              <a:t> </a:t>
            </a:r>
            <a:r>
              <a:rPr lang="id-ID" smtClean="0"/>
              <a:t>Hak untuk menuntut perkara- perkara pidana, menjatuhkan dan melaksanakan pidana terhadap orang yang melakukan perbuatan yang dilarang.</a:t>
            </a:r>
          </a:p>
          <a:p>
            <a:pPr fontAlgn="auto">
              <a:spcAft>
                <a:spcPts val="0"/>
              </a:spcAft>
              <a:buFont typeface="Wingdings" panose="05000000000000000000" pitchFamily="2" charset="2"/>
              <a:buNone/>
              <a:defRPr/>
            </a:pPr>
            <a:r>
              <a:rPr lang="id-ID" smtClean="0"/>
              <a:t>	Hak ini dilakukan oleh badan peradilan.</a:t>
            </a:r>
          </a:p>
          <a:p>
            <a:pPr fontAlgn="auto">
              <a:spcAft>
                <a:spcPts val="0"/>
              </a:spcAft>
              <a:buFont typeface="Arial" panose="020B0604020202020204" pitchFamily="34" charset="0"/>
              <a:buChar char="•"/>
              <a:defRPr/>
            </a:pPr>
            <a:r>
              <a:rPr lang="id-ID" smtClean="0"/>
              <a:t>Jadi hak </a:t>
            </a:r>
            <a:r>
              <a:rPr lang="id-ID" i="1" smtClean="0"/>
              <a:t>puniendi</a:t>
            </a:r>
            <a:r>
              <a:rPr lang="id-ID" smtClean="0"/>
              <a:t> adalah hak mengenakan pidana, dan </a:t>
            </a:r>
            <a:r>
              <a:rPr lang="id-ID" i="1" smtClean="0"/>
              <a:t>ius puniendi </a:t>
            </a:r>
            <a:r>
              <a:rPr lang="id-ID" smtClean="0"/>
              <a:t>harus berdasarkan pada </a:t>
            </a:r>
            <a:r>
              <a:rPr lang="id-ID" i="1" smtClean="0"/>
              <a:t>ius poneale</a:t>
            </a:r>
            <a:r>
              <a:rPr lang="id-ID" smtClean="0"/>
              <a:t>.</a:t>
            </a:r>
          </a:p>
        </p:txBody>
      </p:sp>
      <p:sp>
        <p:nvSpPr>
          <p:cNvPr id="14340" name="Slide Number Placeholder 5"/>
          <p:cNvSpPr>
            <a:spLocks noGrp="1"/>
          </p:cNvSpPr>
          <p:nvPr>
            <p:ph type="sldNum" sz="quarter" idx="12"/>
          </p:nvPr>
        </p:nvSpPr>
        <p:spPr bwMode="auto">
          <a:noFill/>
          <a:ln>
            <a:miter lim="800000"/>
            <a:headEnd/>
            <a:tailEnd/>
          </a:ln>
        </p:spPr>
        <p:txBody>
          <a:bodyPr/>
          <a:lstStyle/>
          <a:p>
            <a:fld id="{22ABC489-5CCA-415E-BEF1-37A00F6E19BE}" type="slidenum">
              <a:rPr lang="en-US" sz="1400">
                <a:solidFill>
                  <a:schemeClr val="tx1"/>
                </a:solidFill>
              </a:rPr>
              <a:pPr/>
              <a:t>10</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1"/>
            <a:ext cx="8572560" cy="6215106"/>
          </a:xfrm>
        </p:spPr>
        <p:txBody>
          <a:bodyPr>
            <a:normAutofit fontScale="90000"/>
          </a:bodyPr>
          <a:lstStyle/>
          <a:p>
            <a:r>
              <a:rPr lang="en-US" b="1" dirty="0" smtClean="0"/>
              <a:t>PERCOBAAN (</a:t>
            </a:r>
            <a:r>
              <a:rPr lang="en-US" b="1" i="1" dirty="0" smtClean="0"/>
              <a:t>POGING</a:t>
            </a:r>
            <a:r>
              <a:rPr lang="en-US" b="1" dirty="0" smtClean="0"/>
              <a:t>)</a:t>
            </a:r>
            <a:r>
              <a:rPr lang="en-US" dirty="0" smtClean="0"/>
              <a:t/>
            </a:r>
            <a:br>
              <a:rPr lang="en-US" dirty="0" smtClean="0"/>
            </a:br>
            <a:r>
              <a:rPr lang="en-US" dirty="0" smtClean="0"/>
              <a:t>  </a:t>
            </a:r>
            <a:br>
              <a:rPr lang="en-US" dirty="0" smtClean="0"/>
            </a:br>
            <a:r>
              <a:rPr lang="en-US" dirty="0" err="1" smtClean="0"/>
              <a:t>Poging</a:t>
            </a:r>
            <a:r>
              <a:rPr lang="en-US" dirty="0" smtClean="0"/>
              <a:t>  </a:t>
            </a:r>
            <a:r>
              <a:rPr lang="en-US" dirty="0" err="1" smtClean="0"/>
              <a:t>adalah</a:t>
            </a:r>
            <a:r>
              <a:rPr lang="en-US" dirty="0" smtClean="0"/>
              <a:t>  </a:t>
            </a:r>
            <a:r>
              <a:rPr lang="en-US" dirty="0" err="1" smtClean="0"/>
              <a:t>percobaan</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bukan</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percobaan</a:t>
            </a:r>
            <a:r>
              <a:rPr lang="en-US" dirty="0" smtClean="0"/>
              <a:t>.  </a:t>
            </a:r>
            <a:r>
              <a:rPr lang="en-US" dirty="0" err="1" smtClean="0"/>
              <a:t>Poging</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tindak</a:t>
            </a:r>
            <a:r>
              <a:rPr lang="en-US" dirty="0" smtClean="0"/>
              <a:t> </a:t>
            </a:r>
            <a:r>
              <a:rPr lang="en-US" dirty="0" err="1" smtClean="0"/>
              <a:t>pidana</a:t>
            </a:r>
            <a:r>
              <a:rPr lang="en-US" dirty="0" smtClean="0"/>
              <a:t> yang </a:t>
            </a:r>
            <a:r>
              <a:rPr lang="en-US" dirty="0" err="1" smtClean="0"/>
              <a:t>dilakukan</a:t>
            </a:r>
            <a:r>
              <a:rPr lang="en-US" dirty="0" smtClean="0"/>
              <a:t> </a:t>
            </a:r>
            <a:r>
              <a:rPr lang="en-US" dirty="0" err="1" smtClean="0"/>
              <a:t>oleh</a:t>
            </a:r>
            <a:r>
              <a:rPr lang="en-US" dirty="0" smtClean="0"/>
              <a:t> </a:t>
            </a:r>
            <a:r>
              <a:rPr lang="en-US" dirty="0" err="1" smtClean="0"/>
              <a:t>si</a:t>
            </a:r>
            <a:r>
              <a:rPr lang="en-US" dirty="0" smtClean="0"/>
              <a:t> </a:t>
            </a:r>
            <a:r>
              <a:rPr lang="en-US" dirty="0" err="1" smtClean="0"/>
              <a:t>pelaku</a:t>
            </a:r>
            <a:r>
              <a:rPr lang="en-US" dirty="0" smtClean="0"/>
              <a:t> </a:t>
            </a:r>
            <a:r>
              <a:rPr lang="en-US" dirty="0" err="1" smtClean="0"/>
              <a:t>dan</a:t>
            </a:r>
            <a:r>
              <a:rPr lang="en-US" dirty="0" smtClean="0"/>
              <a:t> </a:t>
            </a:r>
            <a:r>
              <a:rPr lang="en-US" dirty="0" err="1" smtClean="0"/>
              <a:t>itu</a:t>
            </a:r>
            <a:r>
              <a:rPr lang="en-US" dirty="0" smtClean="0"/>
              <a:t> </a:t>
            </a:r>
            <a:r>
              <a:rPr lang="en-US" u="sng" dirty="0" err="1" smtClean="0"/>
              <a:t>harus</a:t>
            </a:r>
            <a:r>
              <a:rPr lang="en-US" dirty="0" smtClean="0"/>
              <a:t> </a:t>
            </a:r>
            <a:r>
              <a:rPr lang="en-US" dirty="0" err="1" smtClean="0"/>
              <a:t>selalu</a:t>
            </a:r>
            <a:r>
              <a:rPr lang="en-US" dirty="0" smtClean="0"/>
              <a:t> </a:t>
            </a:r>
            <a:r>
              <a:rPr lang="en-US" dirty="0" err="1" smtClean="0"/>
              <a:t>gagal</a:t>
            </a:r>
            <a:r>
              <a:rPr lang="en-US" dirty="0" smtClean="0"/>
              <a:t>. </a:t>
            </a:r>
            <a:r>
              <a:rPr lang="en-US" dirty="0" err="1" smtClean="0"/>
              <a:t>Menurut</a:t>
            </a:r>
            <a:r>
              <a:rPr lang="en-US" dirty="0" smtClean="0"/>
              <a:t> </a:t>
            </a:r>
            <a:r>
              <a:rPr lang="en-US" dirty="0" err="1" smtClean="0"/>
              <a:t>Pasal</a:t>
            </a:r>
            <a:r>
              <a:rPr lang="en-US" dirty="0" smtClean="0"/>
              <a:t> 53 KUHP </a:t>
            </a:r>
            <a:r>
              <a:rPr lang="en-US" dirty="0" err="1" smtClean="0"/>
              <a:t>ada</a:t>
            </a:r>
            <a:r>
              <a:rPr lang="en-US" dirty="0" smtClean="0"/>
              <a:t> 3 </a:t>
            </a:r>
            <a:r>
              <a:rPr lang="en-US" dirty="0" err="1" smtClean="0"/>
              <a:t>syarat</a:t>
            </a:r>
            <a:r>
              <a:rPr lang="en-US" dirty="0" smtClean="0"/>
              <a:t> </a:t>
            </a:r>
            <a:r>
              <a:rPr lang="en-US" dirty="0" err="1" smtClean="0"/>
              <a:t>terjadinya</a:t>
            </a:r>
            <a:r>
              <a:rPr lang="en-US" dirty="0" smtClean="0"/>
              <a:t> </a:t>
            </a:r>
            <a:r>
              <a:rPr lang="en-US" dirty="0" err="1" smtClean="0"/>
              <a:t>poging</a:t>
            </a:r>
            <a:r>
              <a:rPr lang="en-US" dirty="0" smtClean="0"/>
              <a:t>:</a:t>
            </a:r>
            <a:br>
              <a:rPr lang="en-US" dirty="0" smtClean="0"/>
            </a:br>
            <a:r>
              <a:rPr lang="en-US" dirty="0" smtClean="0"/>
              <a:t>1.  </a:t>
            </a:r>
            <a:r>
              <a:rPr lang="en-US" dirty="0" err="1" smtClean="0"/>
              <a:t>Niat</a:t>
            </a:r>
            <a:r>
              <a:rPr lang="en-US" dirty="0" smtClean="0"/>
              <a:t>/ </a:t>
            </a:r>
            <a:r>
              <a:rPr lang="en-US" dirty="0" err="1" smtClean="0"/>
              <a:t>maksud</a:t>
            </a:r>
            <a:r>
              <a:rPr lang="en-US" dirty="0" smtClean="0"/>
              <a:t>/ </a:t>
            </a:r>
            <a:r>
              <a:rPr lang="en-US" dirty="0" err="1" smtClean="0"/>
              <a:t>kehendak</a:t>
            </a:r>
            <a:r>
              <a:rPr lang="en-US" dirty="0" smtClean="0"/>
              <a:t> Æ </a:t>
            </a:r>
            <a:r>
              <a:rPr lang="en-US" dirty="0" err="1" smtClean="0"/>
              <a:t>dilakukan</a:t>
            </a:r>
            <a:r>
              <a:rPr lang="en-US" dirty="0" smtClean="0"/>
              <a:t> </a:t>
            </a:r>
            <a:r>
              <a:rPr lang="en-US" dirty="0" err="1" smtClean="0"/>
              <a:t>dengan</a:t>
            </a:r>
            <a:r>
              <a:rPr lang="en-US" dirty="0" smtClean="0"/>
              <a:t> </a:t>
            </a:r>
            <a:r>
              <a:rPr lang="en-US" dirty="0" err="1" smtClean="0"/>
              <a:t>adanya</a:t>
            </a:r>
            <a:r>
              <a:rPr lang="en-US" dirty="0" smtClean="0"/>
              <a:t> </a:t>
            </a:r>
            <a:r>
              <a:rPr lang="en-US" dirty="0" err="1" smtClean="0"/>
              <a:t>kesengajaan</a:t>
            </a:r>
            <a:r>
              <a:rPr lang="en-US" dirty="0" smtClean="0"/>
              <a:t/>
            </a:r>
            <a:br>
              <a:rPr lang="en-US" dirty="0" smtClean="0"/>
            </a:br>
            <a:r>
              <a:rPr lang="en-US" dirty="0" smtClean="0"/>
              <a:t> </a:t>
            </a:r>
            <a:br>
              <a:rPr lang="en-US" dirty="0" smtClean="0"/>
            </a:b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100</a:t>
            </a:fld>
            <a:endParaRPr lang="en-US"/>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619125"/>
            <a:ext cx="7928005" cy="5881709"/>
          </a:xfrm>
        </p:spPr>
        <p:txBody>
          <a:bodyPr/>
          <a:lstStyle/>
          <a:p>
            <a:r>
              <a:rPr lang="en-US" dirty="0" smtClean="0"/>
              <a:t>2.  </a:t>
            </a:r>
            <a:r>
              <a:rPr lang="en-US" dirty="0" err="1" smtClean="0"/>
              <a:t>Permulaan</a:t>
            </a:r>
            <a:r>
              <a:rPr lang="en-US" dirty="0" smtClean="0"/>
              <a:t> </a:t>
            </a:r>
            <a:r>
              <a:rPr lang="en-US" dirty="0" err="1" smtClean="0"/>
              <a:t>pelaksanaan</a:t>
            </a:r>
            <a:r>
              <a:rPr lang="en-US" dirty="0" smtClean="0"/>
              <a:t>:</a:t>
            </a:r>
            <a:br>
              <a:rPr lang="en-US" dirty="0" smtClean="0"/>
            </a:br>
            <a:r>
              <a:rPr lang="en-US" dirty="0" smtClean="0"/>
              <a:t>a.  </a:t>
            </a:r>
            <a:r>
              <a:rPr lang="en-US" dirty="0" err="1" smtClean="0"/>
              <a:t>Teori</a:t>
            </a:r>
            <a:r>
              <a:rPr lang="en-US" dirty="0" smtClean="0"/>
              <a:t> </a:t>
            </a:r>
            <a:r>
              <a:rPr lang="en-US" dirty="0" err="1" smtClean="0"/>
              <a:t>subjektif</a:t>
            </a:r>
            <a:r>
              <a:rPr lang="en-US" dirty="0" smtClean="0"/>
              <a:t> Æ  </a:t>
            </a:r>
            <a:r>
              <a:rPr lang="en-US" dirty="0" err="1" smtClean="0"/>
              <a:t>dilihat</a:t>
            </a:r>
            <a:r>
              <a:rPr lang="en-US" dirty="0" smtClean="0"/>
              <a:t> </a:t>
            </a:r>
            <a:r>
              <a:rPr lang="en-US" dirty="0" err="1" smtClean="0"/>
              <a:t>dari</a:t>
            </a:r>
            <a:r>
              <a:rPr lang="en-US" dirty="0" smtClean="0"/>
              <a:t> </a:t>
            </a:r>
            <a:r>
              <a:rPr lang="en-US" dirty="0" err="1" smtClean="0"/>
              <a:t>niat</a:t>
            </a:r>
            <a:r>
              <a:rPr lang="en-US" dirty="0" smtClean="0"/>
              <a:t>, </a:t>
            </a:r>
            <a:r>
              <a:rPr lang="en-US" dirty="0" err="1" smtClean="0"/>
              <a:t>dimana</a:t>
            </a:r>
            <a:r>
              <a:rPr lang="en-US" dirty="0" smtClean="0"/>
              <a:t> </a:t>
            </a:r>
            <a:r>
              <a:rPr lang="en-US" dirty="0" err="1" smtClean="0"/>
              <a:t>suatu</a:t>
            </a:r>
            <a:r>
              <a:rPr lang="en-US" dirty="0" smtClean="0"/>
              <a:t> </a:t>
            </a:r>
            <a:r>
              <a:rPr lang="en-US" dirty="0" err="1" smtClean="0"/>
              <a:t>perbuatan</a:t>
            </a:r>
            <a:r>
              <a:rPr lang="en-US" dirty="0" smtClean="0"/>
              <a:t> </a:t>
            </a:r>
            <a:r>
              <a:rPr lang="en-US" dirty="0" err="1" smtClean="0"/>
              <a:t>sudah</a:t>
            </a:r>
            <a:r>
              <a:rPr lang="en-US" dirty="0" smtClean="0"/>
              <a:t> </a:t>
            </a:r>
            <a:r>
              <a:rPr lang="en-US" dirty="0" err="1" smtClean="0"/>
              <a:t>merupakan</a:t>
            </a:r>
            <a:r>
              <a:rPr lang="en-US" dirty="0" smtClean="0"/>
              <a:t> </a:t>
            </a:r>
            <a:r>
              <a:rPr lang="en-US" dirty="0" err="1" smtClean="0"/>
              <a:t>permulaan</a:t>
            </a:r>
            <a:r>
              <a:rPr lang="en-US" dirty="0" smtClean="0"/>
              <a:t> </a:t>
            </a:r>
            <a:r>
              <a:rPr lang="en-US" dirty="0" err="1" smtClean="0"/>
              <a:t>dari</a:t>
            </a:r>
            <a:r>
              <a:rPr lang="en-US" dirty="0" smtClean="0"/>
              <a:t> </a:t>
            </a:r>
            <a:r>
              <a:rPr lang="en-US" dirty="0" err="1" smtClean="0"/>
              <a:t>niatnya</a:t>
            </a:r>
            <a:r>
              <a:rPr lang="en-US" dirty="0" smtClean="0"/>
              <a:t>.</a:t>
            </a:r>
            <a:br>
              <a:rPr lang="en-US" dirty="0" smtClean="0"/>
            </a:br>
            <a:r>
              <a:rPr lang="en-US" dirty="0" smtClean="0"/>
              <a:t>b.  </a:t>
            </a:r>
            <a:r>
              <a:rPr lang="en-US" dirty="0" err="1" smtClean="0"/>
              <a:t>Teori</a:t>
            </a:r>
            <a:r>
              <a:rPr lang="en-US" dirty="0" smtClean="0"/>
              <a:t> </a:t>
            </a:r>
            <a:r>
              <a:rPr lang="en-US" dirty="0" err="1" smtClean="0"/>
              <a:t>objektif</a:t>
            </a:r>
            <a:r>
              <a:rPr lang="en-US" dirty="0" smtClean="0"/>
              <a:t> Æ </a:t>
            </a:r>
            <a:r>
              <a:rPr lang="en-US" dirty="0" err="1" smtClean="0"/>
              <a:t>dilihat</a:t>
            </a:r>
            <a:r>
              <a:rPr lang="en-US" dirty="0" smtClean="0"/>
              <a:t> </a:t>
            </a:r>
            <a:r>
              <a:rPr lang="en-US" dirty="0" err="1" smtClean="0"/>
              <a:t>dari</a:t>
            </a:r>
            <a:r>
              <a:rPr lang="en-US" dirty="0" smtClean="0"/>
              <a:t> </a:t>
            </a:r>
            <a:r>
              <a:rPr lang="en-US" dirty="0" err="1" smtClean="0"/>
              <a:t>perbuatan</a:t>
            </a:r>
            <a:r>
              <a:rPr lang="en-US" dirty="0" smtClean="0"/>
              <a:t> </a:t>
            </a:r>
            <a:r>
              <a:rPr lang="en-US" dirty="0" err="1" smtClean="0"/>
              <a:t>si</a:t>
            </a:r>
            <a:r>
              <a:rPr lang="en-US" dirty="0" smtClean="0"/>
              <a:t> </a:t>
            </a:r>
            <a:r>
              <a:rPr lang="en-US" dirty="0" err="1" smtClean="0"/>
              <a:t>pelaku</a:t>
            </a:r>
            <a:r>
              <a:rPr lang="en-US" dirty="0" smtClean="0"/>
              <a:t>, </a:t>
            </a:r>
            <a:r>
              <a:rPr lang="en-US" dirty="0" err="1" smtClean="0"/>
              <a:t>dimana</a:t>
            </a:r>
            <a:r>
              <a:rPr lang="en-US" dirty="0" smtClean="0"/>
              <a:t> </a:t>
            </a:r>
            <a:r>
              <a:rPr lang="en-US" dirty="0" err="1" smtClean="0"/>
              <a:t>suatu</a:t>
            </a:r>
            <a:r>
              <a:rPr lang="en-US" dirty="0" smtClean="0"/>
              <a:t> </a:t>
            </a:r>
            <a:r>
              <a:rPr lang="en-US" dirty="0" err="1" smtClean="0"/>
              <a:t>perbuatan</a:t>
            </a:r>
            <a:r>
              <a:rPr lang="en-US" dirty="0" smtClean="0"/>
              <a:t> </a:t>
            </a:r>
            <a:r>
              <a:rPr lang="en-US" dirty="0" err="1" smtClean="0"/>
              <a:t>sudah</a:t>
            </a:r>
            <a:r>
              <a:rPr lang="en-US" dirty="0" smtClean="0"/>
              <a:t/>
            </a:r>
            <a:br>
              <a:rPr lang="en-US" dirty="0" smtClean="0"/>
            </a:br>
            <a:r>
              <a:rPr lang="en-US" dirty="0" err="1" smtClean="0"/>
              <a:t>ada</a:t>
            </a:r>
            <a:r>
              <a:rPr lang="en-US" dirty="0" smtClean="0"/>
              <a:t> </a:t>
            </a:r>
            <a:r>
              <a:rPr lang="en-US" dirty="0" err="1" smtClean="0"/>
              <a:t>pelaksanaannya</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101</a:t>
            </a:fld>
            <a:endParaRPr lang="en-US"/>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619125"/>
            <a:ext cx="7785129" cy="5595957"/>
          </a:xfrm>
        </p:spPr>
        <p:txBody>
          <a:bodyPr/>
          <a:lstStyle/>
          <a:p>
            <a:r>
              <a:rPr lang="en-US" dirty="0" smtClean="0"/>
              <a:t>3.  </a:t>
            </a:r>
            <a:r>
              <a:rPr lang="en-US" dirty="0" err="1" smtClean="0"/>
              <a:t>Tidak</a:t>
            </a:r>
            <a:r>
              <a:rPr lang="en-US" dirty="0" smtClean="0"/>
              <a:t> </a:t>
            </a:r>
            <a:r>
              <a:rPr lang="en-US" dirty="0" err="1" smtClean="0"/>
              <a:t>selesainya</a:t>
            </a:r>
            <a:r>
              <a:rPr lang="en-US" dirty="0" smtClean="0"/>
              <a:t> </a:t>
            </a:r>
            <a:r>
              <a:rPr lang="en-US" dirty="0" err="1" smtClean="0"/>
              <a:t>pelaksanaan</a:t>
            </a:r>
            <a:r>
              <a:rPr lang="en-US" dirty="0" smtClean="0"/>
              <a:t> </a:t>
            </a:r>
            <a:r>
              <a:rPr lang="en-US" dirty="0" err="1" smtClean="0"/>
              <a:t>itu</a:t>
            </a:r>
            <a:r>
              <a:rPr lang="en-US" dirty="0" smtClean="0"/>
              <a:t>, </a:t>
            </a:r>
            <a:r>
              <a:rPr lang="en-US" dirty="0" err="1" smtClean="0"/>
              <a:t>bukan</a:t>
            </a:r>
            <a:r>
              <a:rPr lang="en-US" dirty="0" smtClean="0"/>
              <a:t> </a:t>
            </a:r>
            <a:r>
              <a:rPr lang="en-US" dirty="0" err="1" smtClean="0"/>
              <a:t>semata-mata</a:t>
            </a:r>
            <a:r>
              <a:rPr lang="en-US" dirty="0" smtClean="0"/>
              <a:t> </a:t>
            </a:r>
            <a:r>
              <a:rPr lang="en-US" dirty="0" err="1" smtClean="0"/>
              <a:t>disebabkan</a:t>
            </a:r>
            <a:r>
              <a:rPr lang="en-US" dirty="0" smtClean="0"/>
              <a:t> </a:t>
            </a:r>
            <a:r>
              <a:rPr lang="en-US" dirty="0" err="1" smtClean="0"/>
              <a:t>karena</a:t>
            </a:r>
            <a:r>
              <a:rPr lang="en-US" dirty="0" smtClean="0"/>
              <a:t> </a:t>
            </a:r>
            <a:r>
              <a:rPr lang="en-US" dirty="0" err="1" smtClean="0"/>
              <a:t>kehendaknya</a:t>
            </a:r>
            <a:r>
              <a:rPr lang="en-US" dirty="0" smtClean="0"/>
              <a:t> Æ </a:t>
            </a:r>
            <a:r>
              <a:rPr lang="en-US" dirty="0" err="1" smtClean="0"/>
              <a:t>ada</a:t>
            </a:r>
            <a:r>
              <a:rPr lang="en-US" dirty="0" smtClean="0"/>
              <a:t> </a:t>
            </a:r>
            <a:r>
              <a:rPr lang="en-US" dirty="0" err="1" smtClean="0"/>
              <a:t>sesuatu</a:t>
            </a:r>
            <a:r>
              <a:rPr lang="en-US" dirty="0" smtClean="0"/>
              <a:t> yang </a:t>
            </a:r>
            <a:r>
              <a:rPr lang="en-US" dirty="0" err="1" smtClean="0"/>
              <a:t>diluar</a:t>
            </a:r>
            <a:r>
              <a:rPr lang="en-US" dirty="0" smtClean="0"/>
              <a:t> </a:t>
            </a:r>
            <a:r>
              <a:rPr lang="en-US" dirty="0" err="1" smtClean="0"/>
              <a:t>dari</a:t>
            </a:r>
            <a:r>
              <a:rPr lang="en-US" dirty="0" smtClean="0"/>
              <a:t> </a:t>
            </a:r>
            <a:r>
              <a:rPr lang="en-US" dirty="0" err="1" smtClean="0"/>
              <a:t>diri</a:t>
            </a:r>
            <a:r>
              <a:rPr lang="en-US" dirty="0" smtClean="0"/>
              <a:t> </a:t>
            </a:r>
            <a:r>
              <a:rPr lang="en-US" dirty="0" err="1" smtClean="0"/>
              <a:t>si</a:t>
            </a:r>
            <a:r>
              <a:rPr lang="en-US" dirty="0" smtClean="0"/>
              <a:t> </a:t>
            </a:r>
            <a:r>
              <a:rPr lang="en-US" dirty="0" err="1" smtClean="0"/>
              <a:t>pelaku</a:t>
            </a:r>
            <a:r>
              <a:rPr lang="en-US" dirty="0" smtClean="0"/>
              <a:t> yang </a:t>
            </a:r>
            <a:r>
              <a:rPr lang="en-US" dirty="0" err="1" smtClean="0"/>
              <a:t>dapat</a:t>
            </a:r>
            <a:r>
              <a:rPr lang="en-US" dirty="0" smtClean="0"/>
              <a:t> </a:t>
            </a:r>
            <a:r>
              <a:rPr lang="en-US" dirty="0" err="1" smtClean="0"/>
              <a:t>menyebabkan</a:t>
            </a:r>
            <a:r>
              <a:rPr lang="en-US" dirty="0" smtClean="0"/>
              <a:t> </a:t>
            </a:r>
            <a:r>
              <a:rPr lang="en-US" dirty="0" err="1" smtClean="0"/>
              <a:t>gagalnya</a:t>
            </a:r>
            <a:r>
              <a:rPr lang="en-US" dirty="0" smtClean="0"/>
              <a:t> </a:t>
            </a:r>
            <a:r>
              <a:rPr lang="en-US" dirty="0" err="1" smtClean="0"/>
              <a:t>tujuan</a:t>
            </a:r>
            <a:r>
              <a:rPr lang="en-US" dirty="0" smtClean="0"/>
              <a:t> </a:t>
            </a:r>
            <a:r>
              <a:rPr lang="en-US" dirty="0" err="1" smtClean="0"/>
              <a:t>atau</a:t>
            </a:r>
            <a:r>
              <a:rPr lang="en-US" dirty="0" smtClean="0"/>
              <a:t> </a:t>
            </a:r>
            <a:r>
              <a:rPr lang="en-US" dirty="0" err="1" smtClean="0"/>
              <a:t>maksud</a:t>
            </a:r>
            <a:r>
              <a:rPr lang="en-US" dirty="0" smtClean="0"/>
              <a:t> </a:t>
            </a:r>
            <a:r>
              <a:rPr lang="en-US" dirty="0" err="1" smtClean="0"/>
              <a:t>si</a:t>
            </a:r>
            <a:r>
              <a:rPr lang="en-US" dirty="0" smtClean="0"/>
              <a:t> </a:t>
            </a:r>
            <a:r>
              <a:rPr lang="en-US" dirty="0" err="1" smtClean="0"/>
              <a:t>pelaku</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102</a:t>
            </a:fld>
            <a:endParaRPr lang="en-US"/>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B858E75-5E44-48A3-B7A5-2295BD24399F}" type="slidenum">
              <a:rPr lang="en-US" smtClean="0"/>
              <a:pPr/>
              <a:t>103</a:t>
            </a:fld>
            <a:endParaRPr lang="en-US"/>
          </a:p>
        </p:txBody>
      </p:sp>
      <p:sp>
        <p:nvSpPr>
          <p:cNvPr id="1025" name="Rectangle 1"/>
          <p:cNvSpPr>
            <a:spLocks noGrp="1" noChangeArrowheads="1"/>
          </p:cNvSpPr>
          <p:nvPr>
            <p:ph type="title"/>
          </p:nvPr>
        </p:nvSpPr>
        <p:spPr bwMode="auto">
          <a:xfrm>
            <a:off x="357158" y="619124"/>
            <a:ext cx="7929618"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Jenis-jenis</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percobaan</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1.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Menurut</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KUHP:</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a.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Percobaan</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yang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dapat</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dipidana</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b.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Percobaan</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yang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tidak</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dapat</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dipidana</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a:t>
            </a:r>
            <a:r>
              <a:rPr kumimoji="0" lang="en-US" sz="24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a:r>
            <a:br>
              <a:rPr kumimoji="0" lang="en-US" sz="24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br>
            <a:r>
              <a:rPr kumimoji="0" lang="en-US" sz="3200" b="1" i="1"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Contoh</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penganiayaan</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terhadap</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binatang</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a:t>
            </a:r>
            <a:b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b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Pasal</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351 </a:t>
            </a:r>
            <a:r>
              <a:rPr kumimoji="0" lang="en-US" sz="3200" b="0" i="0" u="none" strike="noStrike" cap="none" normalizeH="0" baseline="0" dirty="0" err="1" smtClean="0">
                <a:ln>
                  <a:noFill/>
                </a:ln>
                <a:solidFill>
                  <a:schemeClr val="tx1"/>
                </a:solidFill>
                <a:effectLst/>
                <a:latin typeface="Calibri" pitchFamily="34" charset="0"/>
                <a:ea typeface="PMingLiU" pitchFamily="18" charset="-120"/>
                <a:cs typeface="Tw Cen MT" pitchFamily="34" charset="0"/>
              </a:rPr>
              <a:t>ayat</a:t>
            </a:r>
            <a:r>
              <a:rPr kumimoji="0" lang="en-US" sz="3200" b="0" i="0" u="none" strike="noStrike" cap="none" normalizeH="0" baseline="0" dirty="0" smtClean="0">
                <a:ln>
                  <a:noFill/>
                </a:ln>
                <a:solidFill>
                  <a:schemeClr val="tx1"/>
                </a:solidFill>
                <a:effectLst/>
                <a:latin typeface="Calibri" pitchFamily="34" charset="0"/>
                <a:ea typeface="PMingLiU" pitchFamily="18" charset="-120"/>
                <a:cs typeface="Tw Cen MT" pitchFamily="34" charset="0"/>
              </a:rPr>
              <a:t> (5) KUHP.</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0"/>
            <a:ext cx="8572560" cy="6429419"/>
          </a:xfrm>
        </p:spPr>
        <p:txBody>
          <a:bodyPr>
            <a:normAutofit fontScale="90000"/>
          </a:bodyPr>
          <a:lstStyle/>
          <a:p>
            <a:r>
              <a:rPr lang="en-US" cap="none" dirty="0" smtClean="0"/>
              <a:t>2.  </a:t>
            </a:r>
            <a:r>
              <a:rPr lang="en-US" cap="none" dirty="0" err="1" smtClean="0"/>
              <a:t>Menurut</a:t>
            </a:r>
            <a:r>
              <a:rPr lang="en-US" cap="none" dirty="0" smtClean="0"/>
              <a:t> </a:t>
            </a:r>
            <a:r>
              <a:rPr lang="en-US" cap="none" dirty="0" err="1" smtClean="0"/>
              <a:t>doktrin</a:t>
            </a:r>
            <a:r>
              <a:rPr lang="en-US" cap="none" dirty="0" smtClean="0"/>
              <a:t>:</a:t>
            </a:r>
            <a:br>
              <a:rPr lang="en-US" cap="none" dirty="0" smtClean="0"/>
            </a:br>
            <a:r>
              <a:rPr lang="en-US" cap="none" dirty="0" smtClean="0"/>
              <a:t>a. </a:t>
            </a:r>
            <a:r>
              <a:rPr lang="en-US" cap="none" dirty="0" err="1" smtClean="0"/>
              <a:t>Percobaan</a:t>
            </a:r>
            <a:r>
              <a:rPr lang="en-US" cap="none" dirty="0" smtClean="0"/>
              <a:t> yang </a:t>
            </a:r>
            <a:r>
              <a:rPr lang="en-US" cap="none" dirty="0" err="1" smtClean="0"/>
              <a:t>sempurna</a:t>
            </a:r>
            <a:r>
              <a:rPr lang="en-US" cap="none" dirty="0" smtClean="0"/>
              <a:t> </a:t>
            </a:r>
            <a:r>
              <a:rPr lang="en-US" cap="none" dirty="0" err="1" smtClean="0"/>
              <a:t>selesai</a:t>
            </a:r>
            <a:r>
              <a:rPr lang="en-US" cap="none" dirty="0" smtClean="0"/>
              <a:t> </a:t>
            </a:r>
            <a:r>
              <a:rPr lang="en-US" cap="none" dirty="0" err="1" smtClean="0"/>
              <a:t>sudah</a:t>
            </a:r>
            <a:r>
              <a:rPr lang="en-US" cap="none" dirty="0" smtClean="0"/>
              <a:t> </a:t>
            </a:r>
            <a:r>
              <a:rPr lang="en-US" cap="none" dirty="0" err="1" smtClean="0"/>
              <a:t>mnyelesaikan</a:t>
            </a:r>
            <a:r>
              <a:rPr lang="en-US" cap="none" dirty="0" smtClean="0"/>
              <a:t> </a:t>
            </a:r>
            <a:r>
              <a:rPr lang="en-US" cap="none" dirty="0" err="1" smtClean="0"/>
              <a:t>perbuatan</a:t>
            </a:r>
            <a:r>
              <a:rPr lang="en-US" cap="none" dirty="0" smtClean="0"/>
              <a:t>, </a:t>
            </a:r>
            <a:r>
              <a:rPr lang="en-US" cap="none" dirty="0" err="1" smtClean="0"/>
              <a:t>namun</a:t>
            </a:r>
            <a:r>
              <a:rPr lang="en-US" cap="none" dirty="0" smtClean="0"/>
              <a:t> </a:t>
            </a:r>
            <a:r>
              <a:rPr lang="en-US" cap="none" dirty="0" err="1" smtClean="0"/>
              <a:t>tidak</a:t>
            </a:r>
            <a:r>
              <a:rPr lang="en-US" cap="none" dirty="0" smtClean="0"/>
              <a:t> </a:t>
            </a:r>
            <a:r>
              <a:rPr lang="en-US" cap="none" dirty="0" err="1" smtClean="0"/>
              <a:t>terjadi</a:t>
            </a:r>
            <a:r>
              <a:rPr lang="en-US" cap="none" dirty="0" smtClean="0"/>
              <a:t>  </a:t>
            </a:r>
            <a:r>
              <a:rPr lang="en-US" cap="none" dirty="0" err="1" smtClean="0"/>
              <a:t>maksud</a:t>
            </a:r>
            <a:r>
              <a:rPr lang="en-US" cap="none" dirty="0" smtClean="0"/>
              <a:t>  </a:t>
            </a:r>
            <a:r>
              <a:rPr lang="en-US" cap="none" dirty="0" err="1" smtClean="0"/>
              <a:t>dari</a:t>
            </a:r>
            <a:r>
              <a:rPr lang="en-US" cap="none" dirty="0" smtClean="0"/>
              <a:t>  </a:t>
            </a:r>
            <a:r>
              <a:rPr lang="en-US" cap="none" dirty="0" err="1" smtClean="0"/>
              <a:t>si</a:t>
            </a:r>
            <a:r>
              <a:rPr lang="en-US" cap="none" dirty="0" smtClean="0"/>
              <a:t> </a:t>
            </a:r>
            <a:r>
              <a:rPr lang="en-US" cap="none" dirty="0" err="1" smtClean="0"/>
              <a:t>pelaku</a:t>
            </a:r>
            <a:r>
              <a:rPr lang="en-US" cap="none" dirty="0" smtClean="0"/>
              <a:t>.  </a:t>
            </a:r>
            <a:r>
              <a:rPr lang="en-US" b="1" i="1" cap="none" dirty="0" err="1" smtClean="0"/>
              <a:t>Contoh</a:t>
            </a:r>
            <a:r>
              <a:rPr lang="en-US" cap="none" dirty="0" smtClean="0"/>
              <a:t>:  </a:t>
            </a:r>
            <a:r>
              <a:rPr lang="en-US" cap="none" dirty="0" err="1" smtClean="0"/>
              <a:t>menembak</a:t>
            </a:r>
            <a:r>
              <a:rPr lang="en-US" cap="none" dirty="0" smtClean="0"/>
              <a:t>  </a:t>
            </a:r>
            <a:r>
              <a:rPr lang="en-US" cap="none" dirty="0" err="1" smtClean="0"/>
              <a:t>tapi</a:t>
            </a:r>
            <a:r>
              <a:rPr lang="en-US" cap="none" dirty="0" smtClean="0"/>
              <a:t>  </a:t>
            </a:r>
            <a:r>
              <a:rPr lang="en-US" cap="none" dirty="0" err="1" smtClean="0"/>
              <a:t>melenceng</a:t>
            </a:r>
            <a:r>
              <a:rPr lang="en-US" cap="none" dirty="0" smtClean="0"/>
              <a:t>,  </a:t>
            </a:r>
            <a:r>
              <a:rPr lang="en-US" cap="none" dirty="0" err="1" smtClean="0"/>
              <a:t>menggugurkan</a:t>
            </a:r>
            <a:r>
              <a:rPr lang="en-US" cap="none" dirty="0" smtClean="0"/>
              <a:t> </a:t>
            </a:r>
            <a:r>
              <a:rPr lang="en-US" cap="none" dirty="0" err="1" smtClean="0"/>
              <a:t>kandungan</a:t>
            </a:r>
            <a:r>
              <a:rPr lang="en-US" cap="none" dirty="0" smtClean="0"/>
              <a:t> </a:t>
            </a:r>
            <a:r>
              <a:rPr lang="en-US" cap="none" dirty="0" err="1" smtClean="0"/>
              <a:t>namun</a:t>
            </a:r>
            <a:r>
              <a:rPr lang="en-US" cap="none" dirty="0" smtClean="0"/>
              <a:t> </a:t>
            </a:r>
            <a:r>
              <a:rPr lang="en-US" cap="none" dirty="0" err="1" smtClean="0"/>
              <a:t>janinnya</a:t>
            </a:r>
            <a:r>
              <a:rPr lang="en-US" cap="none" dirty="0" smtClean="0"/>
              <a:t> </a:t>
            </a:r>
            <a:r>
              <a:rPr lang="en-US" cap="none" dirty="0" err="1" smtClean="0"/>
              <a:t>kuat</a:t>
            </a:r>
            <a:r>
              <a:rPr lang="en-US" cap="none" dirty="0" smtClean="0"/>
              <a:t>.</a:t>
            </a:r>
            <a:br>
              <a:rPr lang="en-US" cap="none" dirty="0" smtClean="0"/>
            </a:br>
            <a:r>
              <a:rPr lang="en-US" cap="none" dirty="0" smtClean="0"/>
              <a:t>B. </a:t>
            </a:r>
            <a:r>
              <a:rPr lang="en-US" cap="none" dirty="0" err="1" smtClean="0"/>
              <a:t>Percobaan</a:t>
            </a:r>
            <a:r>
              <a:rPr lang="en-US" cap="none" dirty="0" smtClean="0"/>
              <a:t> yang </a:t>
            </a:r>
            <a:r>
              <a:rPr lang="en-US" cap="none" dirty="0" err="1" smtClean="0"/>
              <a:t>tidak</a:t>
            </a:r>
            <a:r>
              <a:rPr lang="en-US" cap="none" dirty="0" smtClean="0"/>
              <a:t> </a:t>
            </a:r>
            <a:r>
              <a:rPr lang="en-US" cap="none" dirty="0" err="1" smtClean="0"/>
              <a:t>selesai</a:t>
            </a:r>
            <a:r>
              <a:rPr lang="en-US" cap="none" dirty="0" smtClean="0"/>
              <a:t>/ </a:t>
            </a:r>
            <a:r>
              <a:rPr lang="en-US" cap="none" dirty="0" err="1" smtClean="0"/>
              <a:t>tertunda</a:t>
            </a:r>
            <a:r>
              <a:rPr lang="en-US" cap="none" dirty="0" smtClean="0"/>
              <a:t>/ </a:t>
            </a:r>
            <a:r>
              <a:rPr lang="en-US" cap="none" dirty="0" err="1" smtClean="0"/>
              <a:t>tertangguh</a:t>
            </a:r>
            <a:r>
              <a:rPr lang="en-US" cap="none" dirty="0" smtClean="0"/>
              <a:t> . </a:t>
            </a:r>
            <a:r>
              <a:rPr lang="en-US" cap="none" dirty="0" err="1" smtClean="0"/>
              <a:t>tinggal</a:t>
            </a:r>
            <a:r>
              <a:rPr lang="en-US" cap="none" dirty="0" smtClean="0"/>
              <a:t> </a:t>
            </a:r>
            <a:r>
              <a:rPr lang="en-US" cap="none" dirty="0" err="1" smtClean="0"/>
              <a:t>selangkah</a:t>
            </a:r>
            <a:r>
              <a:rPr lang="en-US" cap="none" dirty="0" smtClean="0"/>
              <a:t> </a:t>
            </a:r>
            <a:r>
              <a:rPr lang="en-US" cap="none" dirty="0" err="1" smtClean="0"/>
              <a:t>lagi</a:t>
            </a:r>
            <a:r>
              <a:rPr lang="en-US" cap="none" dirty="0" smtClean="0"/>
              <a:t> </a:t>
            </a:r>
            <a:r>
              <a:rPr lang="en-US" cap="none" dirty="0" err="1" smtClean="0"/>
              <a:t>atau</a:t>
            </a:r>
            <a:r>
              <a:rPr lang="en-US" cap="none" dirty="0" smtClean="0"/>
              <a:t> </a:t>
            </a:r>
            <a:r>
              <a:rPr lang="en-US" cap="none" dirty="0" err="1" smtClean="0"/>
              <a:t>beberapa</a:t>
            </a:r>
            <a:r>
              <a:rPr lang="en-US" cap="none" dirty="0" smtClean="0"/>
              <a:t>  </a:t>
            </a:r>
            <a:r>
              <a:rPr lang="en-US" cap="none" dirty="0" err="1" smtClean="0"/>
              <a:t>langkah</a:t>
            </a:r>
            <a:r>
              <a:rPr lang="en-US" cap="none" dirty="0" smtClean="0"/>
              <a:t>  </a:t>
            </a:r>
            <a:r>
              <a:rPr lang="en-US" cap="none" dirty="0" err="1" smtClean="0"/>
              <a:t>lagi</a:t>
            </a:r>
            <a:r>
              <a:rPr lang="en-US" cap="none" dirty="0" smtClean="0"/>
              <a:t>  </a:t>
            </a:r>
            <a:r>
              <a:rPr lang="en-US" cap="none" dirty="0" err="1" smtClean="0"/>
              <a:t>seharusnya</a:t>
            </a:r>
            <a:r>
              <a:rPr lang="en-US" cap="none" dirty="0" smtClean="0"/>
              <a:t>  </a:t>
            </a:r>
            <a:r>
              <a:rPr lang="en-US" cap="none" dirty="0" err="1" smtClean="0"/>
              <a:t>si</a:t>
            </a:r>
            <a:r>
              <a:rPr lang="en-US" cap="none" dirty="0" smtClean="0"/>
              <a:t>  </a:t>
            </a:r>
            <a:r>
              <a:rPr lang="en-US" cap="none" dirty="0" err="1" smtClean="0"/>
              <a:t>pelaku</a:t>
            </a:r>
            <a:r>
              <a:rPr lang="en-US" cap="none" dirty="0" smtClean="0"/>
              <a:t>  </a:t>
            </a:r>
            <a:r>
              <a:rPr lang="en-US" cap="none" dirty="0" err="1" smtClean="0"/>
              <a:t>dapat</a:t>
            </a:r>
            <a:r>
              <a:rPr lang="en-US" cap="none" dirty="0" smtClean="0"/>
              <a:t>  </a:t>
            </a:r>
            <a:r>
              <a:rPr lang="en-US" cap="none" dirty="0" err="1" smtClean="0"/>
              <a:t>menyelesaikan</a:t>
            </a:r>
            <a:r>
              <a:rPr lang="en-US" cap="none" dirty="0" smtClean="0"/>
              <a:t>,  </a:t>
            </a:r>
            <a:r>
              <a:rPr lang="en-US" cap="none" dirty="0" err="1" smtClean="0"/>
              <a:t>namun</a:t>
            </a:r>
            <a:r>
              <a:rPr lang="en-US" cap="none" dirty="0" smtClean="0"/>
              <a:t>  </a:t>
            </a:r>
            <a:r>
              <a:rPr lang="en-US" cap="none" dirty="0" err="1" smtClean="0"/>
              <a:t>tidak</a:t>
            </a:r>
            <a:r>
              <a:rPr lang="en-US" cap="none" dirty="0" smtClean="0"/>
              <a:t> </a:t>
            </a:r>
            <a:r>
              <a:rPr lang="en-US" cap="none" dirty="0" err="1" smtClean="0"/>
              <a:t>selesai</a:t>
            </a:r>
            <a:r>
              <a:rPr lang="en-US" cap="none" dirty="0" smtClean="0"/>
              <a:t> </a:t>
            </a:r>
            <a:r>
              <a:rPr lang="en-US" cap="none" dirty="0" err="1" smtClean="0"/>
              <a:t>tujuan</a:t>
            </a:r>
            <a:r>
              <a:rPr lang="en-US" cap="none" dirty="0" smtClean="0"/>
              <a:t> </a:t>
            </a:r>
            <a:r>
              <a:rPr lang="en-US" cap="none" dirty="0" err="1" smtClean="0"/>
              <a:t>utamanya</a:t>
            </a:r>
            <a:r>
              <a:rPr lang="en-US" cap="none" dirty="0" smtClean="0"/>
              <a:t>. </a:t>
            </a:r>
            <a:r>
              <a:rPr lang="en-US" b="1" i="1" cap="none" dirty="0" err="1" smtClean="0"/>
              <a:t>contoh</a:t>
            </a:r>
            <a:r>
              <a:rPr lang="en-US" cap="none" dirty="0" smtClean="0"/>
              <a:t>: pistol </a:t>
            </a:r>
            <a:r>
              <a:rPr lang="en-US" cap="none" dirty="0" err="1" smtClean="0"/>
              <a:t>sudah</a:t>
            </a:r>
            <a:r>
              <a:rPr lang="en-US" cap="none" dirty="0" smtClean="0"/>
              <a:t> </a:t>
            </a:r>
            <a:r>
              <a:rPr lang="en-US" cap="none" dirty="0" err="1" smtClean="0"/>
              <a:t>diarahkan</a:t>
            </a:r>
            <a:r>
              <a:rPr lang="en-US" cap="none" dirty="0" smtClean="0"/>
              <a:t> </a:t>
            </a:r>
            <a:r>
              <a:rPr lang="en-US" cap="none" dirty="0" err="1" smtClean="0"/>
              <a:t>tapi</a:t>
            </a:r>
            <a:r>
              <a:rPr lang="en-US" cap="none" dirty="0" smtClean="0"/>
              <a:t> </a:t>
            </a:r>
            <a:r>
              <a:rPr lang="en-US" cap="none" dirty="0" err="1" smtClean="0"/>
              <a:t>direbut</a:t>
            </a:r>
            <a:r>
              <a:rPr lang="en-US" cap="none" dirty="0" smtClean="0"/>
              <a:t>, </a:t>
            </a:r>
            <a:r>
              <a:rPr lang="en-US" cap="none" dirty="0" err="1" smtClean="0"/>
              <a:t>atau</a:t>
            </a:r>
            <a:r>
              <a:rPr lang="en-US" cap="none" dirty="0" smtClean="0"/>
              <a:t> </a:t>
            </a:r>
            <a:r>
              <a:rPr lang="en-US" cap="none" dirty="0" err="1" smtClean="0"/>
              <a:t>dipukul</a:t>
            </a:r>
            <a:r>
              <a:rPr lang="en-US" cap="none" dirty="0" smtClean="0"/>
              <a:t> </a:t>
            </a:r>
            <a:r>
              <a:rPr lang="en-US" cap="none" dirty="0" err="1" smtClean="0"/>
              <a:t>jatuh</a:t>
            </a:r>
            <a:r>
              <a:rPr lang="en-US" cap="none" dirty="0" smtClean="0"/>
              <a:t> </a:t>
            </a:r>
            <a:r>
              <a:rPr lang="en-US" cap="none" dirty="0" err="1" smtClean="0"/>
              <a:t>oleh</a:t>
            </a:r>
            <a:r>
              <a:rPr lang="en-US" cap="none" dirty="0" smtClean="0"/>
              <a:t> </a:t>
            </a:r>
            <a:r>
              <a:rPr lang="en-US" cap="none" dirty="0" err="1" smtClean="0"/>
              <a:t>orang</a:t>
            </a:r>
            <a:r>
              <a:rPr lang="en-US" cap="none" dirty="0" smtClean="0"/>
              <a:t> lain, </a:t>
            </a:r>
            <a:r>
              <a:rPr lang="en-US" cap="none" dirty="0" err="1" smtClean="0"/>
              <a:t>semestinya</a:t>
            </a:r>
            <a:r>
              <a:rPr lang="en-US" cap="none" dirty="0" smtClean="0"/>
              <a:t> </a:t>
            </a:r>
            <a:r>
              <a:rPr lang="en-US" cap="none" dirty="0" err="1" smtClean="0"/>
              <a:t>si</a:t>
            </a:r>
            <a:r>
              <a:rPr lang="en-US" cap="none" dirty="0" smtClean="0"/>
              <a:t> </a:t>
            </a:r>
            <a:r>
              <a:rPr lang="en-US" cap="none" dirty="0" err="1" smtClean="0"/>
              <a:t>pelaku</a:t>
            </a:r>
            <a:r>
              <a:rPr lang="en-US" cap="none" dirty="0" smtClean="0"/>
              <a:t> </a:t>
            </a:r>
            <a:r>
              <a:rPr lang="en-US" cap="none" dirty="0" err="1" smtClean="0"/>
              <a:t>harus</a:t>
            </a:r>
            <a:r>
              <a:rPr lang="en-US" cap="none" dirty="0" smtClean="0"/>
              <a:t> </a:t>
            </a:r>
            <a:r>
              <a:rPr lang="en-US" cap="none" dirty="0" err="1" smtClean="0"/>
              <a:t>menarik</a:t>
            </a:r>
            <a:r>
              <a:rPr lang="en-US" cap="none" dirty="0" smtClean="0"/>
              <a:t> </a:t>
            </a:r>
            <a:r>
              <a:rPr lang="en-US" cap="none" dirty="0" err="1" smtClean="0"/>
              <a:t>pelatuk</a:t>
            </a:r>
            <a:r>
              <a:rPr lang="en-US" cap="none" dirty="0" smtClean="0"/>
              <a:t> </a:t>
            </a:r>
            <a:r>
              <a:rPr lang="en-US" cap="none" dirty="0" err="1" smtClean="0"/>
              <a:t>untuk</a:t>
            </a:r>
            <a:r>
              <a:rPr lang="en-US" cap="none" dirty="0" smtClean="0"/>
              <a:t> </a:t>
            </a:r>
            <a:r>
              <a:rPr lang="en-US" cap="none" dirty="0" err="1" smtClean="0"/>
              <a:t>menembak</a:t>
            </a:r>
            <a:r>
              <a:rPr lang="en-US" cap="none" dirty="0" smtClean="0"/>
              <a:t>.</a:t>
            </a:r>
            <a:r>
              <a:rPr lang="en-US" dirty="0" smtClean="0"/>
              <a:t/>
            </a:r>
            <a:br>
              <a:rPr lang="en-US" dirty="0" smtClean="0"/>
            </a:br>
            <a:r>
              <a:rPr lang="en-US" cap="none" dirty="0" smtClean="0"/>
              <a:t/>
            </a:r>
            <a:br>
              <a:rPr lang="en-US" cap="none" dirty="0" smtClean="0"/>
            </a:b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104</a:t>
            </a:fld>
            <a:endParaRPr lang="en-US"/>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4290"/>
            <a:ext cx="8715436" cy="6429419"/>
          </a:xfrm>
        </p:spPr>
        <p:txBody>
          <a:bodyPr>
            <a:normAutofit fontScale="90000"/>
          </a:bodyPr>
          <a:lstStyle/>
          <a:p>
            <a:r>
              <a:rPr lang="en-US" cap="none" dirty="0" smtClean="0"/>
              <a:t/>
            </a:r>
            <a:br>
              <a:rPr lang="en-US" cap="none" dirty="0" smtClean="0"/>
            </a:br>
            <a:r>
              <a:rPr lang="en-US" cap="none" dirty="0" smtClean="0"/>
              <a:t/>
            </a:r>
            <a:br>
              <a:rPr lang="en-US" cap="none" dirty="0" smtClean="0"/>
            </a:br>
            <a:r>
              <a:rPr lang="en-US" cap="none" dirty="0" smtClean="0"/>
              <a:t/>
            </a:r>
            <a:br>
              <a:rPr lang="en-US" cap="none" dirty="0" smtClean="0"/>
            </a:br>
            <a:r>
              <a:rPr lang="en-US" cap="none" dirty="0" smtClean="0"/>
              <a:t/>
            </a:r>
            <a:br>
              <a:rPr lang="en-US" cap="none" dirty="0" smtClean="0"/>
            </a:br>
            <a:r>
              <a:rPr lang="en-US" cap="none" dirty="0" smtClean="0"/>
              <a:t>C.  </a:t>
            </a:r>
            <a:r>
              <a:rPr lang="en-US" cap="none" dirty="0" err="1" smtClean="0"/>
              <a:t>Percobaan</a:t>
            </a:r>
            <a:r>
              <a:rPr lang="en-US" cap="none" dirty="0" smtClean="0"/>
              <a:t> </a:t>
            </a:r>
            <a:r>
              <a:rPr lang="en-US" cap="none" dirty="0" err="1" smtClean="0"/>
              <a:t>tidak</a:t>
            </a:r>
            <a:r>
              <a:rPr lang="en-US" cap="none" dirty="0" smtClean="0"/>
              <a:t> </a:t>
            </a:r>
            <a:r>
              <a:rPr lang="en-US" cap="none" dirty="0" err="1" smtClean="0"/>
              <a:t>sempurna</a:t>
            </a:r>
            <a:r>
              <a:rPr lang="en-US" cap="none" dirty="0" smtClean="0"/>
              <a:t>:</a:t>
            </a:r>
            <a:br>
              <a:rPr lang="en-US" cap="none" dirty="0" smtClean="0"/>
            </a:br>
            <a:r>
              <a:rPr lang="en-US" cap="none" dirty="0" smtClean="0"/>
              <a:t> </a:t>
            </a:r>
            <a:r>
              <a:rPr lang="en-US" b="1" cap="none" dirty="0" err="1" smtClean="0"/>
              <a:t>alat</a:t>
            </a:r>
            <a:r>
              <a:rPr lang="en-US" cap="none" dirty="0" smtClean="0"/>
              <a:t/>
            </a:r>
            <a:br>
              <a:rPr lang="en-US" cap="none" dirty="0" smtClean="0"/>
            </a:br>
            <a:r>
              <a:rPr lang="en-US" b="1" cap="none" dirty="0" err="1" smtClean="0"/>
              <a:t>mutlak</a:t>
            </a:r>
            <a:r>
              <a:rPr lang="en-US" cap="none" dirty="0" smtClean="0"/>
              <a:t>: </a:t>
            </a:r>
            <a:r>
              <a:rPr lang="en-US" cap="none" dirty="0" err="1" smtClean="0"/>
              <a:t>mencoba</a:t>
            </a:r>
            <a:r>
              <a:rPr lang="en-US" cap="none" dirty="0" smtClean="0"/>
              <a:t> </a:t>
            </a:r>
            <a:r>
              <a:rPr lang="en-US" cap="none" dirty="0" err="1" smtClean="0"/>
              <a:t>meracuni</a:t>
            </a:r>
            <a:r>
              <a:rPr lang="en-US" cap="none" dirty="0" smtClean="0"/>
              <a:t> </a:t>
            </a:r>
            <a:r>
              <a:rPr lang="en-US" cap="none" dirty="0" err="1" smtClean="0"/>
              <a:t>orang</a:t>
            </a:r>
            <a:r>
              <a:rPr lang="en-US" cap="none" dirty="0" smtClean="0"/>
              <a:t>, </a:t>
            </a:r>
            <a:r>
              <a:rPr lang="en-US" cap="none" dirty="0" err="1" smtClean="0"/>
              <a:t>tapi</a:t>
            </a:r>
            <a:r>
              <a:rPr lang="en-US" cap="none" dirty="0" smtClean="0"/>
              <a:t> yang </a:t>
            </a:r>
            <a:r>
              <a:rPr lang="en-US" cap="none" dirty="0" err="1" smtClean="0"/>
              <a:t>diberikan</a:t>
            </a:r>
            <a:r>
              <a:rPr lang="en-US" cap="none" dirty="0" smtClean="0"/>
              <a:t> </a:t>
            </a:r>
            <a:r>
              <a:rPr lang="en-US" cap="none" dirty="0" err="1" smtClean="0"/>
              <a:t>adalah</a:t>
            </a:r>
            <a:r>
              <a:rPr lang="en-US" cap="none" dirty="0" smtClean="0"/>
              <a:t> </a:t>
            </a:r>
            <a:r>
              <a:rPr lang="en-US" cap="none" dirty="0" err="1" smtClean="0"/>
              <a:t>tepung</a:t>
            </a:r>
            <a:r>
              <a:rPr lang="en-US" cap="none" dirty="0" smtClean="0"/>
              <a:t>. </a:t>
            </a:r>
            <a:r>
              <a:rPr lang="en-US" cap="none" dirty="0" err="1" smtClean="0"/>
              <a:t>Menembak</a:t>
            </a:r>
            <a:r>
              <a:rPr lang="en-US" cap="none" dirty="0" smtClean="0"/>
              <a:t> </a:t>
            </a:r>
            <a:r>
              <a:rPr lang="en-US" cap="none" dirty="0" err="1" smtClean="0"/>
              <a:t>dengan</a:t>
            </a:r>
            <a:r>
              <a:rPr lang="en-US" cap="none" dirty="0" smtClean="0"/>
              <a:t> pistol yang </a:t>
            </a:r>
            <a:r>
              <a:rPr lang="en-US" cap="none" dirty="0" err="1" smtClean="0"/>
              <a:t>tidak</a:t>
            </a:r>
            <a:r>
              <a:rPr lang="en-US" cap="none" dirty="0" smtClean="0"/>
              <a:t> </a:t>
            </a:r>
            <a:r>
              <a:rPr lang="en-US" cap="none" dirty="0" err="1" smtClean="0"/>
              <a:t>ada</a:t>
            </a:r>
            <a:r>
              <a:rPr lang="en-US" cap="none" dirty="0" smtClean="0"/>
              <a:t> </a:t>
            </a:r>
            <a:r>
              <a:rPr lang="en-US" cap="none" dirty="0" err="1" smtClean="0"/>
              <a:t>pelurunya</a:t>
            </a:r>
            <a:r>
              <a:rPr lang="en-US" cap="none" dirty="0" smtClean="0"/>
              <a:t/>
            </a:r>
            <a:br>
              <a:rPr lang="en-US" cap="none" dirty="0" smtClean="0"/>
            </a:br>
            <a:r>
              <a:rPr lang="en-US" b="1" cap="none" dirty="0" err="1" smtClean="0"/>
              <a:t>relatif</a:t>
            </a:r>
            <a:r>
              <a:rPr lang="en-US" cap="none" dirty="0" smtClean="0"/>
              <a:t>: </a:t>
            </a:r>
            <a:r>
              <a:rPr lang="en-US" cap="none" dirty="0" err="1" smtClean="0"/>
              <a:t>meracuni</a:t>
            </a:r>
            <a:r>
              <a:rPr lang="en-US" cap="none" dirty="0" smtClean="0"/>
              <a:t> </a:t>
            </a:r>
            <a:r>
              <a:rPr lang="en-US" cap="none" dirty="0" err="1" smtClean="0"/>
              <a:t>orang</a:t>
            </a:r>
            <a:r>
              <a:rPr lang="en-US" cap="none" dirty="0" smtClean="0"/>
              <a:t> lain, </a:t>
            </a:r>
            <a:r>
              <a:rPr lang="en-US" cap="none" dirty="0" err="1" smtClean="0"/>
              <a:t>namun</a:t>
            </a:r>
            <a:r>
              <a:rPr lang="en-US" cap="none" dirty="0" smtClean="0"/>
              <a:t> </a:t>
            </a:r>
            <a:r>
              <a:rPr lang="en-US" cap="none" dirty="0" err="1" smtClean="0"/>
              <a:t>racunnya</a:t>
            </a:r>
            <a:r>
              <a:rPr lang="en-US" cap="none" dirty="0" smtClean="0"/>
              <a:t> </a:t>
            </a:r>
            <a:r>
              <a:rPr lang="en-US" cap="none" dirty="0" err="1" smtClean="0"/>
              <a:t>sedikit</a:t>
            </a:r>
            <a:r>
              <a:rPr lang="en-US" cap="none" dirty="0" smtClean="0"/>
              <a:t/>
            </a:r>
            <a:br>
              <a:rPr lang="en-US" cap="none" dirty="0" smtClean="0"/>
            </a:br>
            <a:r>
              <a:rPr lang="en-US" cap="none" dirty="0" smtClean="0"/>
              <a:t/>
            </a:r>
            <a:br>
              <a:rPr lang="en-US" cap="none" dirty="0" smtClean="0"/>
            </a:br>
            <a:r>
              <a:rPr lang="en-US" b="1" cap="none" dirty="0" err="1" smtClean="0"/>
              <a:t>obyek</a:t>
            </a:r>
            <a:r>
              <a:rPr lang="en-US" cap="none" dirty="0" smtClean="0"/>
              <a:t/>
            </a:r>
            <a:br>
              <a:rPr lang="en-US" cap="none" dirty="0" smtClean="0"/>
            </a:br>
            <a:r>
              <a:rPr lang="en-US" cap="none" dirty="0" smtClean="0"/>
              <a:t> </a:t>
            </a:r>
            <a:r>
              <a:rPr lang="en-US" b="1" cap="none" dirty="0" err="1" smtClean="0"/>
              <a:t>mutlak</a:t>
            </a:r>
            <a:r>
              <a:rPr lang="en-US" cap="none" dirty="0" smtClean="0"/>
              <a:t>: </a:t>
            </a:r>
            <a:r>
              <a:rPr lang="en-US" cap="none" dirty="0" err="1" smtClean="0"/>
              <a:t>menusuk</a:t>
            </a:r>
            <a:r>
              <a:rPr lang="en-US" cap="none" dirty="0" smtClean="0"/>
              <a:t> </a:t>
            </a:r>
            <a:r>
              <a:rPr lang="en-US" cap="none" dirty="0" err="1" smtClean="0"/>
              <a:t>orang</a:t>
            </a:r>
            <a:r>
              <a:rPr lang="en-US" cap="none" dirty="0" smtClean="0"/>
              <a:t> yang </a:t>
            </a:r>
            <a:r>
              <a:rPr lang="en-US" cap="none" dirty="0" err="1" smtClean="0"/>
              <a:t>sudah</a:t>
            </a:r>
            <a:r>
              <a:rPr lang="en-US" cap="none" dirty="0" smtClean="0"/>
              <a:t> </a:t>
            </a:r>
            <a:r>
              <a:rPr lang="en-US" cap="none" dirty="0" err="1" smtClean="0"/>
              <a:t>mati</a:t>
            </a:r>
            <a:r>
              <a:rPr lang="en-US" cap="none" dirty="0" smtClean="0"/>
              <a:t>, </a:t>
            </a:r>
            <a:r>
              <a:rPr lang="en-US" cap="none" dirty="0" err="1" smtClean="0"/>
              <a:t>menggugurkan</a:t>
            </a:r>
            <a:r>
              <a:rPr lang="en-US" cap="none" dirty="0" smtClean="0"/>
              <a:t>  </a:t>
            </a:r>
            <a:r>
              <a:rPr lang="en-US" cap="none" dirty="0" err="1" smtClean="0"/>
              <a:t>janin</a:t>
            </a:r>
            <a:r>
              <a:rPr lang="en-US" cap="none" dirty="0" smtClean="0"/>
              <a:t>  yang  </a:t>
            </a:r>
            <a:r>
              <a:rPr lang="en-US" cap="none" dirty="0" err="1" smtClean="0"/>
              <a:t>wanita</a:t>
            </a:r>
            <a:r>
              <a:rPr lang="en-US" cap="none" dirty="0" smtClean="0"/>
              <a:t>  </a:t>
            </a:r>
            <a:r>
              <a:rPr lang="en-US" cap="none" dirty="0" err="1" smtClean="0"/>
              <a:t>tersebut</a:t>
            </a:r>
            <a:r>
              <a:rPr lang="en-US" cap="none" dirty="0" smtClean="0"/>
              <a:t> </a:t>
            </a:r>
            <a:r>
              <a:rPr lang="en-US" cap="none" dirty="0" err="1" smtClean="0"/>
              <a:t>tidak</a:t>
            </a:r>
            <a:r>
              <a:rPr lang="en-US" cap="none" dirty="0" smtClean="0"/>
              <a:t> </a:t>
            </a:r>
            <a:r>
              <a:rPr lang="en-US" cap="none" dirty="0" err="1" smtClean="0"/>
              <a:t>hamil</a:t>
            </a:r>
            <a:r>
              <a:rPr lang="en-US" cap="none" dirty="0" smtClean="0"/>
              <a:t/>
            </a:r>
            <a:br>
              <a:rPr lang="en-US" cap="none" dirty="0" smtClean="0"/>
            </a:br>
            <a:r>
              <a:rPr lang="en-US" b="1" cap="none" dirty="0" err="1" smtClean="0"/>
              <a:t>relatif</a:t>
            </a:r>
            <a:r>
              <a:rPr lang="en-US" b="1" cap="none" dirty="0" smtClean="0"/>
              <a:t>: </a:t>
            </a:r>
            <a:r>
              <a:rPr lang="en-US" cap="none" dirty="0" err="1" smtClean="0"/>
              <a:t>menembak</a:t>
            </a:r>
            <a:r>
              <a:rPr lang="en-US" cap="none" dirty="0" smtClean="0"/>
              <a:t> </a:t>
            </a:r>
            <a:r>
              <a:rPr lang="en-US" cap="none" dirty="0" err="1" smtClean="0"/>
              <a:t>orang</a:t>
            </a:r>
            <a:r>
              <a:rPr lang="en-US" cap="none" dirty="0" smtClean="0"/>
              <a:t> </a:t>
            </a:r>
            <a:r>
              <a:rPr lang="en-US" cap="none" dirty="0" err="1" smtClean="0"/>
              <a:t>tapi</a:t>
            </a:r>
            <a:r>
              <a:rPr lang="en-US" cap="none" dirty="0" smtClean="0"/>
              <a:t> </a:t>
            </a:r>
            <a:r>
              <a:rPr lang="en-US" cap="none" dirty="0" err="1" smtClean="0"/>
              <a:t>pakai</a:t>
            </a:r>
            <a:r>
              <a:rPr lang="en-US" cap="none" dirty="0" smtClean="0"/>
              <a:t> </a:t>
            </a:r>
            <a:r>
              <a:rPr lang="en-US" cap="none" dirty="0" err="1" smtClean="0"/>
              <a:t>baju</a:t>
            </a:r>
            <a:r>
              <a:rPr lang="en-US" cap="none" dirty="0" smtClean="0"/>
              <a:t> anti</a:t>
            </a:r>
            <a:br>
              <a:rPr lang="en-US" cap="none" dirty="0" smtClean="0"/>
            </a:br>
            <a:r>
              <a:rPr lang="en-US" cap="none" dirty="0" err="1" smtClean="0"/>
              <a:t>peluru</a:t>
            </a:r>
            <a:r>
              <a:rPr lang="en-US" cap="none" dirty="0" smtClean="0"/>
              <a:t>,  </a:t>
            </a:r>
            <a:r>
              <a:rPr lang="en-US" cap="none" dirty="0" err="1" smtClean="0"/>
              <a:t>menggugurkan</a:t>
            </a:r>
            <a:r>
              <a:rPr lang="en-US" cap="none" dirty="0" smtClean="0"/>
              <a:t>  </a:t>
            </a:r>
            <a:r>
              <a:rPr lang="en-US" cap="none" dirty="0" err="1" smtClean="0"/>
              <a:t>kandungan</a:t>
            </a:r>
            <a:r>
              <a:rPr lang="en-US" cap="none" dirty="0" smtClean="0"/>
              <a:t>  </a:t>
            </a:r>
            <a:r>
              <a:rPr lang="en-US" cap="none" dirty="0" err="1" smtClean="0"/>
              <a:t>tapi</a:t>
            </a:r>
            <a:r>
              <a:rPr lang="en-US" cap="none" dirty="0" smtClean="0"/>
              <a:t> </a:t>
            </a:r>
            <a:r>
              <a:rPr lang="en-US" cap="none" dirty="0" err="1" smtClean="0"/>
              <a:t>janinnya</a:t>
            </a:r>
            <a:r>
              <a:rPr lang="en-US" cap="none" dirty="0" smtClean="0"/>
              <a:t> </a:t>
            </a:r>
            <a:r>
              <a:rPr lang="en-US" cap="none" dirty="0" err="1" smtClean="0"/>
              <a:t>kuat</a:t>
            </a:r>
            <a:r>
              <a:rPr lang="en-US" cap="none" dirty="0" smtClean="0"/>
              <a:t>.</a:t>
            </a:r>
            <a:r>
              <a:rPr lang="en-US" dirty="0" smtClean="0"/>
              <a:t/>
            </a:r>
            <a:br>
              <a:rPr lang="en-US" dirty="0" smtClean="0"/>
            </a:br>
            <a:r>
              <a:rPr lang="en-US" dirty="0" smtClean="0"/>
              <a:t/>
            </a:r>
            <a:br>
              <a:rPr lang="en-US" dirty="0" smtClean="0"/>
            </a:br>
            <a:r>
              <a:rPr lang="en-US" dirty="0" smtClean="0"/>
              <a:t> </a:t>
            </a:r>
            <a:br>
              <a:rPr lang="en-US" dirty="0" smtClean="0"/>
            </a:b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105</a:t>
            </a:fld>
            <a:endParaRPr lang="en-US"/>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619125"/>
            <a:ext cx="7785129" cy="5881709"/>
          </a:xfrm>
        </p:spPr>
        <p:txBody>
          <a:bodyPr>
            <a:normAutofit fontScale="90000"/>
          </a:bodyPr>
          <a:lstStyle/>
          <a:p>
            <a:r>
              <a:rPr lang="en-US" b="1" i="1" dirty="0" err="1" smtClean="0"/>
              <a:t>Mangel</a:t>
            </a:r>
            <a:r>
              <a:rPr lang="en-US" b="1" i="1" dirty="0" smtClean="0"/>
              <a:t> Am </a:t>
            </a:r>
            <a:r>
              <a:rPr lang="en-US" b="1" i="1" dirty="0" err="1" smtClean="0"/>
              <a:t>Tatbestand</a:t>
            </a:r>
            <a:r>
              <a:rPr lang="en-US" b="1" i="1" dirty="0" smtClean="0"/>
              <a:t> :</a:t>
            </a:r>
            <a:r>
              <a:rPr lang="en-US" dirty="0" smtClean="0"/>
              <a:t/>
            </a:r>
            <a:br>
              <a:rPr lang="en-US" dirty="0" smtClean="0"/>
            </a:br>
            <a:r>
              <a:rPr lang="en-US" dirty="0" smtClean="0"/>
              <a:t> </a:t>
            </a:r>
            <a:br>
              <a:rPr lang="en-US" dirty="0" smtClean="0"/>
            </a:br>
            <a:r>
              <a:rPr lang="en-US" dirty="0" smtClean="0"/>
              <a:t>1.  </a:t>
            </a:r>
            <a:r>
              <a:rPr lang="en-US" dirty="0" err="1" smtClean="0"/>
              <a:t>Tidak</a:t>
            </a:r>
            <a:r>
              <a:rPr lang="en-US" dirty="0" smtClean="0"/>
              <a:t> </a:t>
            </a:r>
            <a:r>
              <a:rPr lang="en-US" dirty="0" err="1" smtClean="0"/>
              <a:t>selesainya</a:t>
            </a:r>
            <a:r>
              <a:rPr lang="en-US" dirty="0" smtClean="0"/>
              <a:t> </a:t>
            </a:r>
            <a:r>
              <a:rPr lang="en-US" dirty="0" err="1" smtClean="0"/>
              <a:t>delik</a:t>
            </a:r>
            <a:r>
              <a:rPr lang="en-US" dirty="0" smtClean="0"/>
              <a:t> </a:t>
            </a:r>
            <a:r>
              <a:rPr lang="en-US" dirty="0" err="1" smtClean="0"/>
              <a:t>karena</a:t>
            </a:r>
            <a:r>
              <a:rPr lang="en-US" dirty="0" smtClean="0"/>
              <a:t> </a:t>
            </a:r>
            <a:r>
              <a:rPr lang="en-US" dirty="0" err="1" smtClean="0"/>
              <a:t>tidak</a:t>
            </a:r>
            <a:r>
              <a:rPr lang="en-US" dirty="0" smtClean="0"/>
              <a:t> </a:t>
            </a:r>
            <a:r>
              <a:rPr lang="en-US" dirty="0" err="1" smtClean="0"/>
              <a:t>terpenuhinya</a:t>
            </a:r>
            <a:r>
              <a:rPr lang="en-US" dirty="0" smtClean="0"/>
              <a:t> </a:t>
            </a:r>
            <a:r>
              <a:rPr lang="en-US" dirty="0" err="1" smtClean="0"/>
              <a:t>unsur-unsur</a:t>
            </a:r>
            <a:r>
              <a:rPr lang="en-US" dirty="0" smtClean="0"/>
              <a:t> </a:t>
            </a:r>
            <a:r>
              <a:rPr lang="en-US" dirty="0" err="1" smtClean="0"/>
              <a:t>delik</a:t>
            </a:r>
            <a:r>
              <a:rPr lang="en-US" dirty="0" smtClean="0"/>
              <a:t> </a:t>
            </a:r>
            <a:r>
              <a:rPr lang="en-US" dirty="0" err="1" smtClean="0"/>
              <a:t>karena</a:t>
            </a:r>
            <a:r>
              <a:rPr lang="en-US" dirty="0" smtClean="0"/>
              <a:t> </a:t>
            </a:r>
            <a:r>
              <a:rPr lang="en-US" dirty="0" err="1" smtClean="0"/>
              <a:t>ada</a:t>
            </a:r>
            <a:r>
              <a:rPr lang="en-US" dirty="0" smtClean="0"/>
              <a:t> </a:t>
            </a:r>
            <a:r>
              <a:rPr lang="en-US" dirty="0" err="1" smtClean="0"/>
              <a:t>unsur</a:t>
            </a:r>
            <a:r>
              <a:rPr lang="en-US" dirty="0" smtClean="0"/>
              <a:t> </a:t>
            </a:r>
            <a:r>
              <a:rPr lang="en-US" dirty="0" err="1" smtClean="0"/>
              <a:t>keliru</a:t>
            </a:r>
            <a:r>
              <a:rPr lang="en-US" dirty="0" smtClean="0"/>
              <a:t>.</a:t>
            </a:r>
            <a:br>
              <a:rPr lang="en-US" dirty="0" smtClean="0"/>
            </a:br>
            <a:r>
              <a:rPr lang="en-US" dirty="0" smtClean="0"/>
              <a:t>2.  </a:t>
            </a:r>
            <a:r>
              <a:rPr lang="en-US" dirty="0" err="1" smtClean="0"/>
              <a:t>Tujuan</a:t>
            </a:r>
            <a:r>
              <a:rPr lang="en-US" dirty="0" smtClean="0"/>
              <a:t> </a:t>
            </a:r>
            <a:r>
              <a:rPr lang="en-US" dirty="0" err="1" smtClean="0"/>
              <a:t>tercapai</a:t>
            </a:r>
            <a:r>
              <a:rPr lang="en-US" dirty="0" smtClean="0"/>
              <a:t> </a:t>
            </a:r>
            <a:r>
              <a:rPr lang="en-US" dirty="0" err="1" smtClean="0"/>
              <a:t>tapi</a:t>
            </a:r>
            <a:r>
              <a:rPr lang="en-US" dirty="0" smtClean="0"/>
              <a:t> </a:t>
            </a:r>
            <a:r>
              <a:rPr lang="en-US" dirty="0" err="1" smtClean="0"/>
              <a:t>ternyata</a:t>
            </a:r>
            <a:r>
              <a:rPr lang="en-US" dirty="0" smtClean="0"/>
              <a:t> </a:t>
            </a:r>
            <a:r>
              <a:rPr lang="en-US" dirty="0" err="1" smtClean="0"/>
              <a:t>unsur</a:t>
            </a:r>
            <a:r>
              <a:rPr lang="en-US" dirty="0" smtClean="0"/>
              <a:t> </a:t>
            </a:r>
            <a:r>
              <a:rPr lang="en-US" dirty="0" err="1" smtClean="0"/>
              <a:t>delik</a:t>
            </a:r>
            <a:r>
              <a:rPr lang="en-US" dirty="0" smtClean="0"/>
              <a:t> </a:t>
            </a:r>
            <a:r>
              <a:rPr lang="en-US" dirty="0" err="1" smtClean="0"/>
              <a:t>tidak</a:t>
            </a:r>
            <a:r>
              <a:rPr lang="en-US" dirty="0" smtClean="0"/>
              <a:t> </a:t>
            </a:r>
            <a:r>
              <a:rPr lang="en-US" dirty="0" err="1" smtClean="0"/>
              <a:t>terpenuhi</a:t>
            </a:r>
            <a:r>
              <a:rPr lang="en-US" dirty="0" smtClean="0"/>
              <a:t> </a:t>
            </a:r>
            <a:r>
              <a:rPr lang="en-US" dirty="0" err="1" smtClean="0"/>
              <a:t>secara</a:t>
            </a:r>
            <a:r>
              <a:rPr lang="en-US" dirty="0" smtClean="0"/>
              <a:t> </a:t>
            </a:r>
            <a:r>
              <a:rPr lang="en-US" dirty="0" err="1" smtClean="0"/>
              <a:t>sempurna</a:t>
            </a:r>
            <a:r>
              <a:rPr lang="en-US" dirty="0" smtClean="0"/>
              <a:t/>
            </a:r>
            <a:br>
              <a:rPr lang="en-US" dirty="0" smtClean="0"/>
            </a:br>
            <a:r>
              <a:rPr lang="en-US" dirty="0" smtClean="0"/>
              <a:t> </a:t>
            </a:r>
            <a:br>
              <a:rPr lang="en-US" dirty="0" smtClean="0"/>
            </a:br>
            <a:r>
              <a:rPr lang="en-US" b="1" i="1" dirty="0" err="1" smtClean="0"/>
              <a:t>Contoh</a:t>
            </a:r>
            <a:r>
              <a:rPr lang="en-US" dirty="0" smtClean="0"/>
              <a:t>:</a:t>
            </a:r>
            <a:br>
              <a:rPr lang="en-US" dirty="0" smtClean="0"/>
            </a:br>
            <a:r>
              <a:rPr lang="en-US" dirty="0" smtClean="0"/>
              <a:t>  *) </a:t>
            </a:r>
            <a:r>
              <a:rPr lang="en-US" dirty="0" err="1" smtClean="0"/>
              <a:t>Mencuri</a:t>
            </a:r>
            <a:r>
              <a:rPr lang="en-US" dirty="0" smtClean="0"/>
              <a:t> </a:t>
            </a:r>
            <a:r>
              <a:rPr lang="en-US" dirty="0" err="1" smtClean="0"/>
              <a:t>barang</a:t>
            </a:r>
            <a:r>
              <a:rPr lang="en-US" dirty="0" smtClean="0"/>
              <a:t> </a:t>
            </a:r>
            <a:r>
              <a:rPr lang="en-US" dirty="0" err="1" smtClean="0"/>
              <a:t>ternyata</a:t>
            </a:r>
            <a:r>
              <a:rPr lang="en-US" dirty="0" smtClean="0"/>
              <a:t> </a:t>
            </a:r>
            <a:r>
              <a:rPr lang="en-US" dirty="0" err="1" smtClean="0"/>
              <a:t>miliknya</a:t>
            </a:r>
            <a:r>
              <a:rPr lang="en-US" dirty="0" smtClean="0"/>
              <a:t> </a:t>
            </a:r>
            <a:r>
              <a:rPr lang="en-US" dirty="0" err="1" smtClean="0"/>
              <a:t>sendiri</a:t>
            </a:r>
            <a:r>
              <a:rPr lang="en-US" dirty="0" smtClean="0"/>
              <a:t/>
            </a:r>
            <a:br>
              <a:rPr lang="en-US" dirty="0" smtClean="0"/>
            </a:br>
            <a:r>
              <a:rPr lang="en-US" dirty="0" smtClean="0"/>
              <a:t> *) </a:t>
            </a:r>
            <a:r>
              <a:rPr lang="en-US" dirty="0" err="1" smtClean="0"/>
              <a:t>Mencuri</a:t>
            </a:r>
            <a:r>
              <a:rPr lang="en-US" dirty="0" smtClean="0"/>
              <a:t> </a:t>
            </a:r>
            <a:r>
              <a:rPr lang="en-US" dirty="0" err="1" smtClean="0"/>
              <a:t>warisan</a:t>
            </a:r>
            <a:r>
              <a:rPr lang="en-US" dirty="0" smtClean="0"/>
              <a:t> </a:t>
            </a:r>
            <a:r>
              <a:rPr lang="en-US" dirty="0" err="1" smtClean="0"/>
              <a:t>sendiri</a:t>
            </a:r>
            <a:r>
              <a:rPr lang="en-US" dirty="0" smtClean="0"/>
              <a:t/>
            </a:r>
            <a:br>
              <a:rPr lang="en-US" dirty="0" smtClean="0"/>
            </a:br>
            <a:r>
              <a:rPr lang="en-US" dirty="0" smtClean="0"/>
              <a:t>*) </a:t>
            </a:r>
            <a:r>
              <a:rPr lang="en-US" dirty="0" err="1" smtClean="0"/>
              <a:t>Melarikan</a:t>
            </a:r>
            <a:r>
              <a:rPr lang="en-US" dirty="0" smtClean="0"/>
              <a:t> </a:t>
            </a:r>
            <a:r>
              <a:rPr lang="en-US" dirty="0" err="1" smtClean="0"/>
              <a:t>perempuan</a:t>
            </a:r>
            <a:r>
              <a:rPr lang="en-US" dirty="0" smtClean="0"/>
              <a:t> yang </a:t>
            </a:r>
            <a:r>
              <a:rPr lang="en-US" dirty="0" err="1" smtClean="0"/>
              <a:t>dikira</a:t>
            </a:r>
            <a:r>
              <a:rPr lang="en-US" dirty="0" smtClean="0"/>
              <a:t> </a:t>
            </a:r>
            <a:r>
              <a:rPr lang="en-US" dirty="0" err="1" smtClean="0"/>
              <a:t>belum</a:t>
            </a:r>
            <a:r>
              <a:rPr lang="en-US" dirty="0" smtClean="0"/>
              <a:t> </a:t>
            </a:r>
            <a:r>
              <a:rPr lang="en-US" dirty="0" err="1" smtClean="0"/>
              <a:t>cukup</a:t>
            </a:r>
            <a:r>
              <a:rPr lang="en-US" dirty="0" smtClean="0"/>
              <a:t> </a:t>
            </a:r>
            <a:r>
              <a:rPr lang="en-US" dirty="0" err="1" smtClean="0"/>
              <a:t>umur</a:t>
            </a:r>
            <a:r>
              <a:rPr lang="en-US" dirty="0" smtClean="0"/>
              <a:t> </a:t>
            </a:r>
            <a:r>
              <a:rPr lang="en-US" dirty="0" err="1" smtClean="0"/>
              <a:t>tapi</a:t>
            </a:r>
            <a:r>
              <a:rPr lang="en-US" dirty="0" smtClean="0"/>
              <a:t> </a:t>
            </a:r>
            <a:r>
              <a:rPr lang="en-US" dirty="0" err="1" smtClean="0"/>
              <a:t>ternyata</a:t>
            </a:r>
            <a:r>
              <a:rPr lang="en-US" dirty="0" smtClean="0"/>
              <a:t> </a:t>
            </a:r>
            <a:r>
              <a:rPr lang="en-US" dirty="0" err="1" smtClean="0"/>
              <a:t>sudah</a:t>
            </a:r>
            <a:r>
              <a:rPr lang="en-US" dirty="0" smtClean="0"/>
              <a:t> </a:t>
            </a:r>
            <a:r>
              <a:rPr lang="en-US" dirty="0" err="1" smtClean="0"/>
              <a:t>berumur</a:t>
            </a:r>
            <a:r>
              <a:rPr lang="en-US" dirty="0" smtClean="0"/>
              <a:t> 19 </a:t>
            </a:r>
            <a:r>
              <a:rPr lang="en-US" dirty="0" err="1" smtClean="0"/>
              <a:t>tahun</a:t>
            </a: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106</a:t>
            </a:fld>
            <a:endParaRPr lang="en-US"/>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619125"/>
            <a:ext cx="8572559" cy="6024585"/>
          </a:xfrm>
        </p:spPr>
        <p:txBody>
          <a:bodyPr>
            <a:normAutofit/>
          </a:bodyPr>
          <a:lstStyle/>
          <a:p>
            <a:r>
              <a:rPr lang="en-US" b="1" dirty="0" err="1" smtClean="0"/>
              <a:t>Delik</a:t>
            </a:r>
            <a:r>
              <a:rPr lang="en-US" b="1" dirty="0" smtClean="0"/>
              <a:t> </a:t>
            </a:r>
            <a:r>
              <a:rPr lang="en-US" b="1" dirty="0" err="1" smtClean="0"/>
              <a:t>Putatif</a:t>
            </a:r>
            <a:r>
              <a:rPr lang="en-US" b="1" dirty="0" smtClean="0"/>
              <a:t>:</a:t>
            </a:r>
            <a:r>
              <a:rPr lang="en-US" dirty="0" smtClean="0"/>
              <a:t/>
            </a:r>
            <a:br>
              <a:rPr lang="en-US" dirty="0" smtClean="0"/>
            </a:br>
            <a:r>
              <a:rPr lang="en-US" dirty="0" smtClean="0"/>
              <a:t> </a:t>
            </a:r>
            <a:br>
              <a:rPr lang="en-US" dirty="0" smtClean="0"/>
            </a:br>
            <a:r>
              <a:rPr lang="en-US" dirty="0" err="1" smtClean="0"/>
              <a:t>Keliru</a:t>
            </a:r>
            <a:r>
              <a:rPr lang="en-US" dirty="0" smtClean="0"/>
              <a:t> </a:t>
            </a:r>
            <a:r>
              <a:rPr lang="en-US" dirty="0" err="1" smtClean="0"/>
              <a:t>mengira</a:t>
            </a:r>
            <a:r>
              <a:rPr lang="en-US" dirty="0" smtClean="0"/>
              <a:t> </a:t>
            </a:r>
            <a:r>
              <a:rPr lang="en-US" dirty="0" err="1" smtClean="0"/>
              <a:t>suatu</a:t>
            </a:r>
            <a:r>
              <a:rPr lang="en-US" dirty="0" smtClean="0"/>
              <a:t> </a:t>
            </a:r>
            <a:r>
              <a:rPr lang="en-US" dirty="0" err="1" smtClean="0"/>
              <a:t>perbuatan</a:t>
            </a:r>
            <a:r>
              <a:rPr lang="en-US" dirty="0" smtClean="0"/>
              <a:t> </a:t>
            </a:r>
            <a:r>
              <a:rPr lang="en-US" dirty="0" err="1" smtClean="0"/>
              <a:t>merupakan</a:t>
            </a:r>
            <a:r>
              <a:rPr lang="en-US" dirty="0" smtClean="0"/>
              <a:t> </a:t>
            </a:r>
            <a:r>
              <a:rPr lang="en-US" dirty="0" err="1" smtClean="0"/>
              <a:t>delik</a:t>
            </a:r>
            <a:r>
              <a:rPr lang="en-US" dirty="0" smtClean="0"/>
              <a:t/>
            </a:r>
            <a:br>
              <a:rPr lang="en-US" dirty="0" smtClean="0"/>
            </a:br>
            <a:r>
              <a:rPr lang="en-US" dirty="0" smtClean="0"/>
              <a:t> </a:t>
            </a:r>
            <a:br>
              <a:rPr lang="en-US" dirty="0" smtClean="0"/>
            </a:br>
            <a:r>
              <a:rPr lang="en-US" dirty="0" err="1" smtClean="0"/>
              <a:t>Contoh</a:t>
            </a:r>
            <a:r>
              <a:rPr lang="en-US" dirty="0" smtClean="0"/>
              <a:t>: </a:t>
            </a:r>
            <a:r>
              <a:rPr lang="en-US" dirty="0" err="1" smtClean="0"/>
              <a:t>melakukan</a:t>
            </a:r>
            <a:r>
              <a:rPr lang="en-US" dirty="0" smtClean="0"/>
              <a:t> </a:t>
            </a:r>
            <a:r>
              <a:rPr lang="en-US" dirty="0" err="1" smtClean="0"/>
              <a:t>perzinahan</a:t>
            </a:r>
            <a:r>
              <a:rPr lang="en-US" dirty="0" smtClean="0"/>
              <a:t>, </a:t>
            </a:r>
            <a:r>
              <a:rPr lang="en-US" dirty="0" err="1" smtClean="0"/>
              <a:t>akan</a:t>
            </a:r>
            <a:r>
              <a:rPr lang="en-US" dirty="0" smtClean="0"/>
              <a:t> </a:t>
            </a:r>
            <a:r>
              <a:rPr lang="en-US" dirty="0" err="1" smtClean="0"/>
              <a:t>tetapi</a:t>
            </a:r>
            <a:r>
              <a:rPr lang="en-US" dirty="0" smtClean="0"/>
              <a:t> 2 jam yang </a:t>
            </a:r>
            <a:r>
              <a:rPr lang="en-US" dirty="0" err="1" smtClean="0"/>
              <a:t>lalu</a:t>
            </a:r>
            <a:r>
              <a:rPr lang="en-US" dirty="0" smtClean="0"/>
              <a:t> </a:t>
            </a:r>
            <a:r>
              <a:rPr lang="en-US" dirty="0" err="1" smtClean="0"/>
              <a:t>istrinya</a:t>
            </a:r>
            <a:r>
              <a:rPr lang="en-US" dirty="0" smtClean="0"/>
              <a:t> </a:t>
            </a:r>
            <a:r>
              <a:rPr lang="en-US" dirty="0" err="1" smtClean="0"/>
              <a:t>meninggal</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107</a:t>
            </a:fld>
            <a:endParaRPr lang="en-US" dirty="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r>
              <a:rPr lang="en-US" sz="3200" cap="none" dirty="0" err="1" smtClean="0"/>
              <a:t>Mengetahui</a:t>
            </a:r>
            <a:r>
              <a:rPr lang="en-US" sz="3200" cap="none" dirty="0" smtClean="0"/>
              <a:t> </a:t>
            </a:r>
            <a:r>
              <a:rPr lang="en-US" sz="3200" cap="none" dirty="0" err="1" smtClean="0"/>
              <a:t>bahwa</a:t>
            </a:r>
            <a:r>
              <a:rPr lang="en-US" sz="3200" cap="none" dirty="0" smtClean="0"/>
              <a:t> </a:t>
            </a:r>
            <a:r>
              <a:rPr lang="en-US" sz="3200" cap="none" dirty="0" err="1" smtClean="0"/>
              <a:t>adik</a:t>
            </a:r>
            <a:r>
              <a:rPr lang="en-US" sz="3200" cap="none" dirty="0" smtClean="0"/>
              <a:t> </a:t>
            </a:r>
            <a:r>
              <a:rPr lang="en-US" sz="3200" cap="none" dirty="0" err="1" smtClean="0"/>
              <a:t>iparnya</a:t>
            </a:r>
            <a:r>
              <a:rPr lang="en-US" sz="3200" cap="none" dirty="0" smtClean="0"/>
              <a:t> beta </a:t>
            </a:r>
            <a:r>
              <a:rPr lang="en-US" sz="3200" cap="none" dirty="0" err="1" smtClean="0"/>
              <a:t>menguping</a:t>
            </a:r>
            <a:r>
              <a:rPr lang="en-US" sz="3200" cap="none" dirty="0" smtClean="0"/>
              <a:t> </a:t>
            </a:r>
            <a:r>
              <a:rPr lang="en-US" sz="3200" cap="none" dirty="0" err="1" smtClean="0"/>
              <a:t>pembicaraannya</a:t>
            </a:r>
            <a:r>
              <a:rPr lang="en-US" sz="3200" cap="none" dirty="0" smtClean="0"/>
              <a:t> </a:t>
            </a:r>
            <a:r>
              <a:rPr lang="en-US" sz="3200" cap="none" dirty="0" err="1" smtClean="0"/>
              <a:t>dengan</a:t>
            </a:r>
            <a:r>
              <a:rPr lang="en-US" sz="3200" cap="none" dirty="0" smtClean="0"/>
              <a:t> </a:t>
            </a:r>
            <a:r>
              <a:rPr lang="en-US" sz="3200" cap="none" dirty="0" err="1" smtClean="0"/>
              <a:t>charlie</a:t>
            </a:r>
            <a:r>
              <a:rPr lang="en-US" sz="3200" cap="none" dirty="0" smtClean="0"/>
              <a:t> </a:t>
            </a:r>
            <a:r>
              <a:rPr lang="en-US" sz="3200" cap="none" dirty="0" err="1" smtClean="0"/>
              <a:t>sahabatnya</a:t>
            </a:r>
            <a:r>
              <a:rPr lang="en-US" sz="3200" cap="none" dirty="0" smtClean="0"/>
              <a:t>, </a:t>
            </a:r>
            <a:r>
              <a:rPr lang="en-US" sz="3200" cap="none" dirty="0" err="1" smtClean="0"/>
              <a:t>tentang</a:t>
            </a:r>
            <a:r>
              <a:rPr lang="en-US" sz="3200" cap="none" dirty="0" smtClean="0"/>
              <a:t> </a:t>
            </a:r>
            <a:r>
              <a:rPr lang="en-US" sz="3200" cap="none" dirty="0" err="1" smtClean="0"/>
              <a:t>masa</a:t>
            </a:r>
            <a:r>
              <a:rPr lang="en-US" sz="3200" cap="none" dirty="0" smtClean="0"/>
              <a:t> </a:t>
            </a:r>
            <a:r>
              <a:rPr lang="en-US" sz="3200" cap="none" dirty="0" err="1" smtClean="0"/>
              <a:t>lalunya</a:t>
            </a:r>
            <a:r>
              <a:rPr lang="en-US" sz="3200" cap="none" dirty="0" smtClean="0"/>
              <a:t> yang </a:t>
            </a:r>
            <a:r>
              <a:rPr lang="en-US" sz="3200" cap="none" dirty="0" err="1" smtClean="0"/>
              <a:t>kelam</a:t>
            </a:r>
            <a:r>
              <a:rPr lang="en-US" sz="3200" cap="none" dirty="0" smtClean="0"/>
              <a:t>, </a:t>
            </a:r>
            <a:r>
              <a:rPr lang="en-US" sz="3200" cap="none" dirty="0" err="1" smtClean="0"/>
              <a:t>alfa</a:t>
            </a:r>
            <a:r>
              <a:rPr lang="en-US" sz="3200" cap="none" dirty="0" smtClean="0"/>
              <a:t> </a:t>
            </a:r>
            <a:r>
              <a:rPr lang="en-US" sz="3200" cap="none" dirty="0" err="1" smtClean="0"/>
              <a:t>menjadi</a:t>
            </a:r>
            <a:r>
              <a:rPr lang="en-US" sz="3200" cap="none" dirty="0" smtClean="0"/>
              <a:t> </a:t>
            </a:r>
            <a:r>
              <a:rPr lang="en-US" sz="3200" cap="none" dirty="0" err="1" smtClean="0"/>
              <a:t>gusar</a:t>
            </a:r>
            <a:r>
              <a:rPr lang="en-US" sz="3200" cap="none" dirty="0" smtClean="0"/>
              <a:t>. </a:t>
            </a:r>
            <a:r>
              <a:rPr lang="en-US" sz="3200" u="sng" cap="none" dirty="0" err="1" smtClean="0"/>
              <a:t>Timbul</a:t>
            </a:r>
            <a:r>
              <a:rPr lang="en-US" sz="3200" u="sng" cap="none" dirty="0" smtClean="0"/>
              <a:t> </a:t>
            </a:r>
            <a:r>
              <a:rPr lang="en-US" sz="3200" u="sng" cap="none" dirty="0" err="1" smtClean="0"/>
              <a:t>niatnya</a:t>
            </a:r>
            <a:r>
              <a:rPr lang="en-US" sz="3200" u="sng" cap="none" dirty="0" smtClean="0"/>
              <a:t> </a:t>
            </a:r>
            <a:r>
              <a:rPr lang="en-US" sz="3200" u="sng" cap="none" dirty="0" err="1" smtClean="0"/>
              <a:t>untuk</a:t>
            </a:r>
            <a:r>
              <a:rPr lang="en-US" sz="3200" cap="none" dirty="0" smtClean="0"/>
              <a:t> </a:t>
            </a:r>
            <a:r>
              <a:rPr lang="en-US" sz="3200" u="sng" cap="none" dirty="0" err="1" smtClean="0"/>
              <a:t>menghabisi</a:t>
            </a:r>
            <a:r>
              <a:rPr lang="en-US" sz="3200" u="sng" cap="none" dirty="0" smtClean="0"/>
              <a:t> beta</a:t>
            </a:r>
            <a:r>
              <a:rPr lang="en-US" sz="3200" cap="none" dirty="0" smtClean="0"/>
              <a:t>. </a:t>
            </a:r>
            <a:r>
              <a:rPr lang="en-US" sz="3200" u="sng" cap="none" dirty="0" err="1" smtClean="0"/>
              <a:t>Tepat</a:t>
            </a:r>
            <a:r>
              <a:rPr lang="en-US" sz="3200" u="sng" cap="none" dirty="0" smtClean="0"/>
              <a:t> </a:t>
            </a:r>
            <a:r>
              <a:rPr lang="en-US" sz="3200" u="sng" cap="none" dirty="0" err="1" smtClean="0"/>
              <a:t>tengah</a:t>
            </a:r>
            <a:r>
              <a:rPr lang="en-US" sz="3200" u="sng" cap="none" dirty="0" smtClean="0"/>
              <a:t> </a:t>
            </a:r>
            <a:r>
              <a:rPr lang="en-US" sz="3200" u="sng" cap="none" dirty="0" err="1" smtClean="0"/>
              <a:t>malam</a:t>
            </a:r>
            <a:r>
              <a:rPr lang="en-US" sz="3200" u="sng" cap="none" dirty="0" smtClean="0"/>
              <a:t> </a:t>
            </a:r>
            <a:r>
              <a:rPr lang="en-US" sz="3200" u="sng" cap="none" dirty="0" err="1" smtClean="0"/>
              <a:t>tanggal</a:t>
            </a:r>
            <a:r>
              <a:rPr lang="en-US" sz="3200" u="sng" cap="none" dirty="0" smtClean="0"/>
              <a:t> 13 </a:t>
            </a:r>
            <a:r>
              <a:rPr lang="en-US" sz="3200" u="sng" cap="none" dirty="0" err="1" smtClean="0"/>
              <a:t>maret</a:t>
            </a:r>
            <a:r>
              <a:rPr lang="en-US" sz="3200" u="sng" cap="none" dirty="0" smtClean="0"/>
              <a:t> 2007</a:t>
            </a:r>
            <a:r>
              <a:rPr lang="en-US" sz="3200" cap="none" dirty="0" smtClean="0"/>
              <a:t>, </a:t>
            </a:r>
            <a:r>
              <a:rPr lang="en-US" sz="3200" cap="none" dirty="0" err="1" smtClean="0"/>
              <a:t>alfa</a:t>
            </a:r>
            <a:r>
              <a:rPr lang="en-US" sz="3200" cap="none" dirty="0" smtClean="0"/>
              <a:t> </a:t>
            </a:r>
            <a:r>
              <a:rPr lang="en-US" sz="3200" cap="none" dirty="0" err="1" smtClean="0"/>
              <a:t>mengajak</a:t>
            </a:r>
            <a:r>
              <a:rPr lang="en-US" sz="3200" cap="none" dirty="0" smtClean="0"/>
              <a:t> beta </a:t>
            </a:r>
            <a:r>
              <a:rPr lang="en-US" sz="3200" cap="none" dirty="0" err="1" smtClean="0"/>
              <a:t>menuju</a:t>
            </a:r>
            <a:r>
              <a:rPr lang="en-US" sz="3200" cap="none" dirty="0" smtClean="0"/>
              <a:t> </a:t>
            </a:r>
            <a:r>
              <a:rPr lang="en-US" sz="3200" cap="none" dirty="0" err="1" smtClean="0"/>
              <a:t>pantai</a:t>
            </a:r>
            <a:r>
              <a:rPr lang="en-US" sz="3200" cap="none" dirty="0" smtClean="0"/>
              <a:t> </a:t>
            </a:r>
            <a:r>
              <a:rPr lang="en-US" sz="3200" cap="none" dirty="0" err="1" smtClean="0"/>
              <a:t>kuta</a:t>
            </a:r>
            <a:r>
              <a:rPr lang="en-US" sz="3200" cap="none" dirty="0" smtClean="0"/>
              <a:t>. </a:t>
            </a:r>
            <a:r>
              <a:rPr lang="en-US" sz="3200" cap="none" dirty="0" err="1" smtClean="0"/>
              <a:t>Sesampainya</a:t>
            </a:r>
            <a:r>
              <a:rPr lang="en-US" sz="3200" cap="none" dirty="0" smtClean="0"/>
              <a:t> </a:t>
            </a:r>
            <a:r>
              <a:rPr lang="en-US" sz="3200" cap="none" dirty="0" err="1" smtClean="0"/>
              <a:t>di</a:t>
            </a:r>
            <a:r>
              <a:rPr lang="en-US" sz="3200" cap="none" dirty="0" smtClean="0"/>
              <a:t> </a:t>
            </a:r>
            <a:r>
              <a:rPr lang="en-US" sz="3200" cap="none" dirty="0" err="1" smtClean="0"/>
              <a:t>pantai</a:t>
            </a:r>
            <a:r>
              <a:rPr lang="en-US" sz="3200" cap="none" dirty="0" smtClean="0"/>
              <a:t>, </a:t>
            </a:r>
            <a:r>
              <a:rPr lang="en-US" sz="3200" u="sng" cap="none" dirty="0" err="1" smtClean="0"/>
              <a:t>alfa</a:t>
            </a:r>
            <a:r>
              <a:rPr lang="en-US" sz="3200" u="sng" cap="none" dirty="0" smtClean="0"/>
              <a:t> </a:t>
            </a:r>
            <a:r>
              <a:rPr lang="en-US" sz="3200" u="sng" cap="none" dirty="0" err="1" smtClean="0"/>
              <a:t>memaksa</a:t>
            </a:r>
            <a:r>
              <a:rPr lang="en-US" sz="3200" u="sng" cap="none" dirty="0" smtClean="0"/>
              <a:t> beta </a:t>
            </a:r>
            <a:r>
              <a:rPr lang="en-US" sz="3200" u="sng" cap="none" dirty="0" err="1" smtClean="0"/>
              <a:t>naik</a:t>
            </a:r>
            <a:r>
              <a:rPr lang="en-US" sz="3200" u="sng" cap="none" dirty="0" smtClean="0"/>
              <a:t> </a:t>
            </a:r>
            <a:r>
              <a:rPr lang="en-US" sz="3200" u="sng" cap="none" dirty="0" err="1" smtClean="0"/>
              <a:t>ke</a:t>
            </a:r>
            <a:r>
              <a:rPr lang="en-US" sz="3200" u="sng" cap="none" dirty="0" smtClean="0"/>
              <a:t> </a:t>
            </a:r>
            <a:r>
              <a:rPr lang="en-US" sz="3200" i="1" u="sng" cap="none" dirty="0" smtClean="0"/>
              <a:t>speedboat,</a:t>
            </a:r>
            <a:r>
              <a:rPr lang="en-US" sz="3200" i="1" cap="none" dirty="0" smtClean="0"/>
              <a:t> </a:t>
            </a:r>
            <a:r>
              <a:rPr lang="en-US" sz="3200" cap="none" dirty="0" err="1" smtClean="0"/>
              <a:t>mendudukannya</a:t>
            </a:r>
            <a:r>
              <a:rPr lang="en-US" sz="3200" cap="none" dirty="0" smtClean="0"/>
              <a:t> </a:t>
            </a:r>
            <a:r>
              <a:rPr lang="en-US" sz="3200" cap="none" dirty="0" err="1" smtClean="0"/>
              <a:t>di</a:t>
            </a:r>
            <a:r>
              <a:rPr lang="en-US" sz="3200" cap="none" dirty="0" smtClean="0"/>
              <a:t> </a:t>
            </a:r>
            <a:r>
              <a:rPr lang="en-US" sz="3200" cap="none" dirty="0" err="1" smtClean="0"/>
              <a:t>lantai</a:t>
            </a:r>
            <a:r>
              <a:rPr lang="en-US" sz="3200" cap="none" dirty="0" smtClean="0"/>
              <a:t> </a:t>
            </a:r>
            <a:r>
              <a:rPr lang="en-US" sz="3200" cap="none" dirty="0" err="1" smtClean="0"/>
              <a:t>dan</a:t>
            </a:r>
            <a:r>
              <a:rPr lang="en-US" sz="3200" cap="none" dirty="0" smtClean="0"/>
              <a:t> </a:t>
            </a:r>
            <a:r>
              <a:rPr lang="en-US" sz="3200" cap="none" dirty="0" err="1" smtClean="0"/>
              <a:t>mengikat</a:t>
            </a:r>
            <a:r>
              <a:rPr lang="en-US" sz="3200" cap="none" dirty="0" smtClean="0"/>
              <a:t> </a:t>
            </a:r>
            <a:r>
              <a:rPr lang="en-US" sz="3200" cap="none" dirty="0" err="1" smtClean="0"/>
              <a:t>tangannya</a:t>
            </a:r>
            <a:r>
              <a:rPr lang="en-US" sz="3200" cap="none" dirty="0" smtClean="0"/>
              <a:t> </a:t>
            </a:r>
            <a:r>
              <a:rPr lang="en-US" sz="3200" cap="none" dirty="0" err="1" smtClean="0"/>
              <a:t>di</a:t>
            </a:r>
            <a:r>
              <a:rPr lang="en-US" sz="3200" cap="none" dirty="0" smtClean="0"/>
              <a:t> </a:t>
            </a:r>
            <a:r>
              <a:rPr lang="en-US" sz="3200" cap="none" dirty="0" err="1" smtClean="0"/>
              <a:t>salah</a:t>
            </a:r>
            <a:r>
              <a:rPr lang="en-US" sz="3200" cap="none" dirty="0" smtClean="0"/>
              <a:t> </a:t>
            </a:r>
            <a:r>
              <a:rPr lang="en-US" sz="3200" cap="none" dirty="0" err="1" smtClean="0"/>
              <a:t>satu</a:t>
            </a:r>
            <a:r>
              <a:rPr lang="en-US" sz="3200" cap="none" dirty="0" smtClean="0"/>
              <a:t> </a:t>
            </a:r>
            <a:r>
              <a:rPr lang="en-US" sz="3200" cap="none" dirty="0" err="1" smtClean="0"/>
              <a:t>tiang</a:t>
            </a:r>
            <a:r>
              <a:rPr lang="en-US" sz="3200" cap="none" dirty="0" smtClean="0"/>
              <a:t> speedboat. </a:t>
            </a:r>
            <a:br>
              <a:rPr lang="en-US" sz="3200" cap="none" dirty="0" smtClean="0"/>
            </a:br>
            <a:r>
              <a:rPr lang="en-US" sz="3200" cap="none" dirty="0" err="1" smtClean="0"/>
              <a:t>Lalu</a:t>
            </a:r>
            <a:r>
              <a:rPr lang="en-US" sz="3200" cap="none" dirty="0" smtClean="0"/>
              <a:t> </a:t>
            </a:r>
            <a:r>
              <a:rPr lang="en-US" sz="3200" cap="none" dirty="0" err="1" smtClean="0"/>
              <a:t>alfa</a:t>
            </a:r>
            <a:r>
              <a:rPr lang="en-US" sz="3200" cap="none" dirty="0" smtClean="0"/>
              <a:t> </a:t>
            </a:r>
            <a:r>
              <a:rPr lang="en-US" sz="3200" cap="none" dirty="0" err="1" smtClean="0"/>
              <a:t>menyalakan</a:t>
            </a:r>
            <a:r>
              <a:rPr lang="en-US" sz="3200" cap="none" dirty="0" smtClean="0"/>
              <a:t> </a:t>
            </a:r>
            <a:r>
              <a:rPr lang="en-US" sz="3200" cap="none" dirty="0" err="1" smtClean="0"/>
              <a:t>mesin</a:t>
            </a:r>
            <a:r>
              <a:rPr lang="en-US" sz="3200" cap="none" dirty="0" smtClean="0"/>
              <a:t> </a:t>
            </a:r>
            <a:r>
              <a:rPr lang="en-US" sz="3200" cap="none" dirty="0" err="1" smtClean="0"/>
              <a:t>dan</a:t>
            </a:r>
            <a:r>
              <a:rPr lang="en-US" sz="3200" cap="none" dirty="0" smtClean="0"/>
              <a:t> </a:t>
            </a:r>
            <a:r>
              <a:rPr lang="en-US" sz="3200" cap="none" dirty="0" err="1" smtClean="0"/>
              <a:t>membiarkan</a:t>
            </a:r>
            <a:r>
              <a:rPr lang="en-US" sz="3200" cap="none" dirty="0" smtClean="0"/>
              <a:t> </a:t>
            </a:r>
            <a:r>
              <a:rPr lang="en-US" sz="3200" i="1" cap="none" dirty="0" smtClean="0"/>
              <a:t>speedboat </a:t>
            </a:r>
            <a:r>
              <a:rPr lang="en-US" sz="3200" cap="none" dirty="0" err="1" smtClean="0"/>
              <a:t>melaju</a:t>
            </a:r>
            <a:r>
              <a:rPr lang="en-US" sz="3200" cap="none" dirty="0" smtClean="0"/>
              <a:t> </a:t>
            </a:r>
            <a:r>
              <a:rPr lang="en-US" sz="3200" cap="none" dirty="0" err="1" smtClean="0"/>
              <a:t>kencang</a:t>
            </a:r>
            <a:r>
              <a:rPr lang="en-US" sz="3200" cap="none" dirty="0" smtClean="0"/>
              <a:t> </a:t>
            </a:r>
            <a:r>
              <a:rPr lang="en-US" sz="3200" cap="none" dirty="0" err="1" smtClean="0"/>
              <a:t>tanpa</a:t>
            </a:r>
            <a:r>
              <a:rPr lang="en-US" sz="3200" cap="none" dirty="0" smtClean="0"/>
              <a:t> </a:t>
            </a:r>
            <a:r>
              <a:rPr lang="en-US" sz="3200" cap="none" dirty="0" err="1" smtClean="0"/>
              <a:t>pengemudi</a:t>
            </a:r>
            <a:r>
              <a:rPr lang="en-US" sz="3200" cap="none" dirty="0" smtClean="0"/>
              <a:t>. </a:t>
            </a:r>
            <a:r>
              <a:rPr lang="en-US" sz="3200" u="sng" cap="none" dirty="0" err="1" smtClean="0"/>
              <a:t>Beberapa</a:t>
            </a:r>
            <a:r>
              <a:rPr lang="en-US" sz="3200" u="sng" cap="none" dirty="0" smtClean="0"/>
              <a:t> jam </a:t>
            </a:r>
            <a:r>
              <a:rPr lang="en-US" sz="3200" u="sng" cap="none" dirty="0" err="1" smtClean="0"/>
              <a:t>kemudian</a:t>
            </a:r>
            <a:r>
              <a:rPr lang="en-US" sz="3200" cap="none" dirty="0" smtClean="0"/>
              <a:t>, </a:t>
            </a:r>
            <a:r>
              <a:rPr lang="en-US" sz="3200" cap="none" dirty="0" err="1" smtClean="0"/>
              <a:t>tepat</a:t>
            </a:r>
            <a:r>
              <a:rPr lang="en-US" sz="3200" cap="none" dirty="0" smtClean="0"/>
              <a:t> </a:t>
            </a:r>
            <a:r>
              <a:rPr lang="en-US" sz="3200" cap="none" dirty="0" err="1" smtClean="0"/>
              <a:t>di</a:t>
            </a:r>
            <a:r>
              <a:rPr lang="en-US" sz="3200" cap="none" dirty="0" smtClean="0"/>
              <a:t> </a:t>
            </a:r>
            <a:r>
              <a:rPr lang="en-US" sz="3200" cap="none" dirty="0" err="1" smtClean="0"/>
              <a:t>bibir</a:t>
            </a:r>
            <a:r>
              <a:rPr lang="en-US" sz="3200" cap="none" dirty="0" smtClean="0"/>
              <a:t> </a:t>
            </a:r>
            <a:r>
              <a:rPr lang="en-US" sz="3200" u="sng" cap="none" dirty="0" err="1" smtClean="0"/>
              <a:t>pantai</a:t>
            </a:r>
            <a:r>
              <a:rPr lang="en-US" sz="3200" u="sng" cap="none" dirty="0" smtClean="0"/>
              <a:t> </a:t>
            </a:r>
            <a:r>
              <a:rPr lang="en-US" sz="3200" u="sng" cap="none" dirty="0" err="1" smtClean="0"/>
              <a:t>wilayah</a:t>
            </a:r>
            <a:r>
              <a:rPr lang="en-US" sz="3200" u="sng" cap="none" dirty="0" smtClean="0"/>
              <a:t> </a:t>
            </a:r>
            <a:r>
              <a:rPr lang="en-US" sz="3200" u="sng" cap="none" dirty="0" err="1" smtClean="0"/>
              <a:t>timor</a:t>
            </a:r>
            <a:r>
              <a:rPr lang="en-US" sz="3200" u="sng" cap="none" dirty="0" smtClean="0"/>
              <a:t> </a:t>
            </a:r>
            <a:r>
              <a:rPr lang="en-US" sz="3200" u="sng" cap="none" dirty="0" err="1" smtClean="0"/>
              <a:t>leste</a:t>
            </a:r>
            <a:r>
              <a:rPr lang="en-US" sz="3200" cap="none" dirty="0" smtClean="0"/>
              <a:t>, </a:t>
            </a:r>
            <a:r>
              <a:rPr lang="en-US" sz="3200" i="1" cap="none" dirty="0" smtClean="0"/>
              <a:t>speedboat </a:t>
            </a:r>
            <a:r>
              <a:rPr lang="en-US" sz="3200" cap="none" dirty="0" err="1" smtClean="0"/>
              <a:t>tanpa</a:t>
            </a:r>
            <a:r>
              <a:rPr lang="en-US" sz="3200" cap="none" dirty="0" smtClean="0"/>
              <a:t> </a:t>
            </a:r>
            <a:r>
              <a:rPr lang="en-US" sz="3200" cap="none" dirty="0" err="1" smtClean="0"/>
              <a:t>pengemudi</a:t>
            </a:r>
            <a:r>
              <a:rPr lang="en-US" sz="3200" cap="none" dirty="0" smtClean="0"/>
              <a:t> </a:t>
            </a:r>
            <a:r>
              <a:rPr lang="en-US" sz="3200" cap="none" dirty="0" err="1" smtClean="0"/>
              <a:t>itu</a:t>
            </a:r>
            <a:r>
              <a:rPr lang="en-US" sz="3200" cap="none" dirty="0" smtClean="0"/>
              <a:t> </a:t>
            </a:r>
            <a:r>
              <a:rPr lang="en-US" sz="3200" cap="none" dirty="0" err="1" smtClean="0"/>
              <a:t>menabrak</a:t>
            </a:r>
            <a:r>
              <a:rPr lang="en-US" sz="3200" cap="none" dirty="0" smtClean="0"/>
              <a:t> </a:t>
            </a:r>
            <a:r>
              <a:rPr lang="en-US" sz="3200" cap="none" dirty="0" err="1" smtClean="0"/>
              <a:t>sebuah</a:t>
            </a:r>
            <a:r>
              <a:rPr lang="en-US" sz="3200" cap="none" dirty="0" smtClean="0"/>
              <a:t> </a:t>
            </a:r>
            <a:r>
              <a:rPr lang="en-US" sz="3200" cap="none" dirty="0" err="1" smtClean="0"/>
              <a:t>kapal</a:t>
            </a:r>
            <a:r>
              <a:rPr lang="en-US" sz="3200" cap="none" dirty="0" smtClean="0"/>
              <a:t> </a:t>
            </a:r>
            <a:r>
              <a:rPr lang="en-US" sz="3200" cap="none" dirty="0" err="1" smtClean="0"/>
              <a:t>nelayan</a:t>
            </a:r>
            <a:r>
              <a:rPr lang="en-US" sz="3200" cap="none" dirty="0" smtClean="0"/>
              <a:t> yang </a:t>
            </a:r>
            <a:r>
              <a:rPr lang="en-US" sz="3200" cap="none" dirty="0" err="1" smtClean="0"/>
              <a:t>sedang</a:t>
            </a:r>
            <a:r>
              <a:rPr lang="en-US" sz="3200" cap="none" dirty="0" smtClean="0"/>
              <a:t> </a:t>
            </a:r>
            <a:r>
              <a:rPr lang="en-US" sz="3200" cap="none" dirty="0" err="1" smtClean="0"/>
              <a:t>berlabuh</a:t>
            </a:r>
            <a:r>
              <a:rPr lang="en-US" sz="3200" cap="none" dirty="0" smtClean="0"/>
              <a:t> </a:t>
            </a:r>
            <a:r>
              <a:rPr lang="en-US" sz="3200" cap="none" dirty="0" err="1" smtClean="0"/>
              <a:t>hingga</a:t>
            </a:r>
            <a:r>
              <a:rPr lang="en-US" sz="3200" cap="none" dirty="0" smtClean="0"/>
              <a:t> </a:t>
            </a:r>
            <a:r>
              <a:rPr lang="en-US" sz="3200" cap="none" dirty="0" err="1" smtClean="0"/>
              <a:t>meledak</a:t>
            </a:r>
            <a:r>
              <a:rPr lang="en-US" sz="3200" cap="none" dirty="0" smtClean="0"/>
              <a:t>. </a:t>
            </a:r>
            <a:r>
              <a:rPr lang="en-US" sz="3200" u="sng" cap="none" dirty="0" smtClean="0"/>
              <a:t>Beta yang </a:t>
            </a:r>
            <a:r>
              <a:rPr lang="en-US" sz="3200" u="sng" cap="none" dirty="0" err="1" smtClean="0"/>
              <a:t>ada</a:t>
            </a:r>
            <a:r>
              <a:rPr lang="en-US" sz="3200" u="sng" cap="none" dirty="0" smtClean="0"/>
              <a:t> </a:t>
            </a:r>
            <a:r>
              <a:rPr lang="en-US" sz="3200" u="sng" cap="none" dirty="0" err="1" smtClean="0"/>
              <a:t>di</a:t>
            </a:r>
            <a:r>
              <a:rPr lang="en-US" sz="3200" u="sng" cap="none" dirty="0" smtClean="0"/>
              <a:t> </a:t>
            </a:r>
            <a:r>
              <a:rPr lang="en-US" sz="3200" u="sng" cap="none" dirty="0" err="1" smtClean="0"/>
              <a:t>dalamnya</a:t>
            </a:r>
            <a:r>
              <a:rPr lang="en-US" sz="3200" u="sng" cap="none" dirty="0" smtClean="0"/>
              <a:t> pun </a:t>
            </a:r>
            <a:r>
              <a:rPr lang="en-US" sz="3200" u="sng" cap="none" dirty="0" err="1" smtClean="0"/>
              <a:t>tewas</a:t>
            </a:r>
            <a:r>
              <a:rPr lang="en-US" sz="3200" cap="none" dirty="0" smtClean="0"/>
              <a:t> </a:t>
            </a:r>
            <a:r>
              <a:rPr lang="en-US" sz="3200" u="sng" cap="none" dirty="0" err="1" smtClean="0"/>
              <a:t>seketika</a:t>
            </a:r>
            <a:r>
              <a:rPr lang="en-US" sz="3200" cap="none" dirty="0" smtClean="0"/>
              <a:t>.</a:t>
            </a:r>
            <a:r>
              <a:rPr lang="en-US" sz="2800" cap="none" dirty="0" smtClean="0"/>
              <a:t/>
            </a:r>
            <a:br>
              <a:rPr lang="en-US" sz="2800" cap="none" dirty="0" smtClean="0"/>
            </a:br>
            <a:endParaRPr lang="en-US" sz="2800"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108</a:t>
            </a:fld>
            <a:endParaRPr lang="en-US"/>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14290"/>
            <a:ext cx="8858312" cy="6429420"/>
          </a:xfrm>
        </p:spPr>
        <p:txBody>
          <a:bodyPr>
            <a:noAutofit/>
          </a:bodyPr>
          <a:lstStyle/>
          <a:p>
            <a:r>
              <a:rPr lang="en-US" sz="2800" b="1" cap="none" dirty="0" smtClean="0"/>
              <a:t>A.  </a:t>
            </a:r>
            <a:r>
              <a:rPr lang="en-US" sz="2800" b="1" cap="none" dirty="0" err="1" smtClean="0"/>
              <a:t>Pertanyaan</a:t>
            </a:r>
            <a:r>
              <a:rPr lang="en-US" sz="2800" b="1" cap="none" dirty="0" smtClean="0"/>
              <a:t> essay:</a:t>
            </a:r>
            <a:r>
              <a:rPr lang="en-US" sz="2800" cap="none" dirty="0" smtClean="0"/>
              <a:t/>
            </a:r>
            <a:br>
              <a:rPr lang="en-US" sz="2800" cap="none" dirty="0" smtClean="0"/>
            </a:br>
            <a:r>
              <a:rPr lang="en-US" sz="2800" cap="none" dirty="0" smtClean="0"/>
              <a:t>1.  </a:t>
            </a:r>
            <a:r>
              <a:rPr lang="en-US" sz="2800" cap="none" dirty="0" err="1" smtClean="0"/>
              <a:t>Tindak</a:t>
            </a:r>
            <a:r>
              <a:rPr lang="en-US" sz="2800" cap="none" dirty="0" smtClean="0"/>
              <a:t> </a:t>
            </a:r>
            <a:r>
              <a:rPr lang="en-US" sz="2800" cap="none" dirty="0" err="1" smtClean="0"/>
              <a:t>pidana</a:t>
            </a:r>
            <a:r>
              <a:rPr lang="en-US" sz="2800" cap="none" dirty="0" smtClean="0"/>
              <a:t> </a:t>
            </a:r>
            <a:r>
              <a:rPr lang="en-US" sz="2800" cap="none" dirty="0" err="1" smtClean="0"/>
              <a:t>apakah</a:t>
            </a:r>
            <a:r>
              <a:rPr lang="en-US" sz="2800" cap="none" dirty="0" smtClean="0"/>
              <a:t> yang </a:t>
            </a:r>
            <a:r>
              <a:rPr lang="en-US" sz="2800" cap="none" dirty="0" err="1" smtClean="0"/>
              <a:t>dapat</a:t>
            </a:r>
            <a:r>
              <a:rPr lang="en-US" sz="2800" cap="none" dirty="0" smtClean="0"/>
              <a:t> </a:t>
            </a:r>
            <a:r>
              <a:rPr lang="en-US" sz="2800" cap="none" dirty="0" err="1" smtClean="0"/>
              <a:t>dipersalahkan</a:t>
            </a:r>
            <a:r>
              <a:rPr lang="en-US" sz="2800" cap="none" dirty="0" smtClean="0"/>
              <a:t> </a:t>
            </a:r>
            <a:r>
              <a:rPr lang="en-US" sz="2800" cap="none" dirty="0" err="1" smtClean="0"/>
              <a:t>pada</a:t>
            </a:r>
            <a:r>
              <a:rPr lang="en-US" sz="2800" cap="none" dirty="0" smtClean="0"/>
              <a:t> </a:t>
            </a:r>
            <a:r>
              <a:rPr lang="en-US" sz="2800" cap="none" dirty="0" err="1" smtClean="0"/>
              <a:t>alfa</a:t>
            </a:r>
            <a:r>
              <a:rPr lang="en-US" sz="2800" cap="none" dirty="0" smtClean="0"/>
              <a:t> </a:t>
            </a:r>
            <a:r>
              <a:rPr lang="en-US" sz="2800" cap="none" dirty="0" err="1" smtClean="0"/>
              <a:t>atas</a:t>
            </a:r>
            <a:r>
              <a:rPr lang="en-US" sz="2800" cap="none" dirty="0" smtClean="0"/>
              <a:t> </a:t>
            </a:r>
            <a:r>
              <a:rPr lang="en-US" sz="2800" cap="none" dirty="0" err="1" smtClean="0"/>
              <a:t>tindakanya</a:t>
            </a:r>
            <a:r>
              <a:rPr lang="en-US" sz="2800" cap="none" dirty="0" smtClean="0"/>
              <a:t> </a:t>
            </a:r>
            <a:r>
              <a:rPr lang="en-US" sz="2800" cap="none" dirty="0" err="1" smtClean="0"/>
              <a:t>pada</a:t>
            </a:r>
            <a:r>
              <a:rPr lang="en-US" sz="2800" cap="none" dirty="0" smtClean="0"/>
              <a:t> beta? </a:t>
            </a:r>
            <a:r>
              <a:rPr lang="en-US" sz="2800" cap="none" dirty="0" err="1" smtClean="0"/>
              <a:t>Jelaskan</a:t>
            </a:r>
            <a:r>
              <a:rPr lang="en-US" sz="2800" cap="none" dirty="0" smtClean="0"/>
              <a:t> </a:t>
            </a:r>
            <a:r>
              <a:rPr lang="en-US" sz="2800" cap="none" dirty="0" err="1" smtClean="0"/>
              <a:t>disertai</a:t>
            </a:r>
            <a:r>
              <a:rPr lang="en-US" sz="2800" cap="none" dirty="0" smtClean="0"/>
              <a:t> </a:t>
            </a:r>
            <a:r>
              <a:rPr lang="en-US" sz="2800" cap="none" dirty="0" err="1" smtClean="0"/>
              <a:t>dasar</a:t>
            </a:r>
            <a:r>
              <a:rPr lang="en-US" sz="2800" cap="none" dirty="0" smtClean="0"/>
              <a:t> </a:t>
            </a:r>
            <a:r>
              <a:rPr lang="en-US" sz="2800" cap="none" dirty="0" err="1" smtClean="0"/>
              <a:t>hukum</a:t>
            </a:r>
            <a:r>
              <a:rPr lang="en-US" sz="2800" cap="none" dirty="0" smtClean="0"/>
              <a:t> </a:t>
            </a:r>
            <a:r>
              <a:rPr lang="en-US" sz="2800" cap="none" dirty="0" err="1" smtClean="0"/>
              <a:t>dan</a:t>
            </a:r>
            <a:r>
              <a:rPr lang="en-US" sz="2800" cap="none" dirty="0" smtClean="0"/>
              <a:t> </a:t>
            </a:r>
            <a:r>
              <a:rPr lang="en-US" sz="2800" cap="none" dirty="0" err="1" smtClean="0"/>
              <a:t>uraikan</a:t>
            </a:r>
            <a:r>
              <a:rPr lang="en-US" sz="2800" cap="none" dirty="0" smtClean="0"/>
              <a:t> pula </a:t>
            </a:r>
            <a:r>
              <a:rPr lang="en-US" sz="2800" cap="none" dirty="0" err="1" smtClean="0"/>
              <a:t>unsur-unsurnya</a:t>
            </a:r>
            <a:r>
              <a:rPr lang="en-US" sz="2800" cap="none" dirty="0" smtClean="0"/>
              <a:t>.</a:t>
            </a:r>
            <a:br>
              <a:rPr lang="en-US" sz="2800" cap="none" dirty="0" smtClean="0"/>
            </a:br>
            <a:r>
              <a:rPr lang="en-US" sz="2800" cap="none" dirty="0" smtClean="0"/>
              <a:t> 2.  </a:t>
            </a:r>
            <a:r>
              <a:rPr lang="en-US" sz="2800" cap="none" dirty="0" err="1" smtClean="0"/>
              <a:t>Bentuk</a:t>
            </a:r>
            <a:r>
              <a:rPr lang="en-US" sz="2800" cap="none" dirty="0" smtClean="0"/>
              <a:t> </a:t>
            </a:r>
            <a:r>
              <a:rPr lang="en-US" sz="2800" cap="none" dirty="0" err="1" smtClean="0"/>
              <a:t>kesalahan</a:t>
            </a:r>
            <a:r>
              <a:rPr lang="en-US" sz="2800" cap="none" dirty="0" smtClean="0"/>
              <a:t> </a:t>
            </a:r>
            <a:r>
              <a:rPr lang="en-US" sz="2800" cap="none" dirty="0" err="1" smtClean="0"/>
              <a:t>apa</a:t>
            </a:r>
            <a:r>
              <a:rPr lang="en-US" sz="2800" cap="none" dirty="0" smtClean="0"/>
              <a:t> </a:t>
            </a:r>
            <a:r>
              <a:rPr lang="en-US" sz="2800" cap="none" dirty="0" err="1" smtClean="0"/>
              <a:t>sajakah</a:t>
            </a:r>
            <a:r>
              <a:rPr lang="en-US" sz="2800" cap="none" dirty="0" smtClean="0"/>
              <a:t> yang </a:t>
            </a:r>
            <a:r>
              <a:rPr lang="en-US" sz="2800" cap="none" dirty="0" err="1" smtClean="0"/>
              <a:t>terdapat</a:t>
            </a:r>
            <a:r>
              <a:rPr lang="en-US" sz="2800" cap="none" dirty="0" smtClean="0"/>
              <a:t> </a:t>
            </a:r>
            <a:r>
              <a:rPr lang="en-US" sz="2800" cap="none" dirty="0" err="1" smtClean="0"/>
              <a:t>dalam</a:t>
            </a:r>
            <a:r>
              <a:rPr lang="en-US" sz="2800" cap="none" dirty="0" smtClean="0"/>
              <a:t> </a:t>
            </a:r>
            <a:r>
              <a:rPr lang="en-US" sz="2800" cap="none" dirty="0" err="1" smtClean="0"/>
              <a:t>kasus</a:t>
            </a:r>
            <a:r>
              <a:rPr lang="en-US" sz="2800" cap="none" dirty="0" smtClean="0"/>
              <a:t> </a:t>
            </a:r>
            <a:r>
              <a:rPr lang="en-US" sz="2800" cap="none" dirty="0" err="1" smtClean="0"/>
              <a:t>di</a:t>
            </a:r>
            <a:r>
              <a:rPr lang="en-US" sz="2800" cap="none" dirty="0" smtClean="0"/>
              <a:t> </a:t>
            </a:r>
            <a:r>
              <a:rPr lang="en-US" sz="2800" cap="none" dirty="0" err="1" smtClean="0"/>
              <a:t>atas</a:t>
            </a:r>
            <a:r>
              <a:rPr lang="en-US" sz="2800" cap="none" dirty="0" smtClean="0"/>
              <a:t>? </a:t>
            </a:r>
            <a:r>
              <a:rPr lang="en-US" sz="2800" cap="none" dirty="0" err="1" smtClean="0"/>
              <a:t>Jelaskan</a:t>
            </a:r>
            <a:r>
              <a:rPr lang="en-US" sz="2800" cap="none" dirty="0" smtClean="0"/>
              <a:t/>
            </a:r>
            <a:br>
              <a:rPr lang="en-US" sz="2800" cap="none" dirty="0" smtClean="0"/>
            </a:br>
            <a:r>
              <a:rPr lang="en-US" sz="2800" cap="none" dirty="0" smtClean="0"/>
              <a:t> 3.  </a:t>
            </a:r>
            <a:r>
              <a:rPr lang="en-US" sz="2800" cap="none" dirty="0" err="1" smtClean="0"/>
              <a:t>Apakah</a:t>
            </a:r>
            <a:r>
              <a:rPr lang="en-US" sz="2800" cap="none" dirty="0" smtClean="0"/>
              <a:t> </a:t>
            </a:r>
            <a:r>
              <a:rPr lang="en-US" sz="2800" cap="none" dirty="0" err="1" smtClean="0"/>
              <a:t>tindak</a:t>
            </a:r>
            <a:r>
              <a:rPr lang="en-US" sz="2800" cap="none" dirty="0" smtClean="0"/>
              <a:t> </a:t>
            </a:r>
            <a:r>
              <a:rPr lang="en-US" sz="2800" cap="none" dirty="0" err="1" smtClean="0"/>
              <a:t>pidana</a:t>
            </a:r>
            <a:r>
              <a:rPr lang="en-US" sz="2800" cap="none" dirty="0" smtClean="0"/>
              <a:t> </a:t>
            </a:r>
            <a:r>
              <a:rPr lang="en-US" sz="2800" cap="none" dirty="0" err="1" smtClean="0"/>
              <a:t>di</a:t>
            </a:r>
            <a:r>
              <a:rPr lang="en-US" sz="2800" cap="none" dirty="0" smtClean="0"/>
              <a:t> </a:t>
            </a:r>
            <a:r>
              <a:rPr lang="en-US" sz="2800" cap="none" dirty="0" err="1" smtClean="0"/>
              <a:t>atas</a:t>
            </a:r>
            <a:r>
              <a:rPr lang="en-US" sz="2800" cap="none" dirty="0" smtClean="0"/>
              <a:t> </a:t>
            </a:r>
            <a:r>
              <a:rPr lang="en-US" sz="2800" cap="none" dirty="0" err="1" smtClean="0"/>
              <a:t>termasuk</a:t>
            </a:r>
            <a:r>
              <a:rPr lang="en-US" sz="2800" cap="none" dirty="0" smtClean="0"/>
              <a:t> </a:t>
            </a:r>
            <a:r>
              <a:rPr lang="en-US" sz="2800" cap="none" dirty="0" err="1" smtClean="0"/>
              <a:t>jenis</a:t>
            </a:r>
            <a:r>
              <a:rPr lang="en-US" sz="2800" cap="none" dirty="0" smtClean="0"/>
              <a:t> </a:t>
            </a:r>
            <a:r>
              <a:rPr lang="en-US" sz="2800" cap="none" dirty="0" err="1" smtClean="0"/>
              <a:t>delik</a:t>
            </a:r>
            <a:r>
              <a:rPr lang="en-US" sz="2800" cap="none" dirty="0" smtClean="0"/>
              <a:t/>
            </a:r>
            <a:br>
              <a:rPr lang="en-US" sz="2800" cap="none" dirty="0" smtClean="0"/>
            </a:br>
            <a:r>
              <a:rPr lang="en-US" sz="2800" cap="none" dirty="0" smtClean="0"/>
              <a:t> </a:t>
            </a:r>
            <a:r>
              <a:rPr lang="en-US" sz="2800" cap="none" dirty="0" err="1" smtClean="0"/>
              <a:t>a.Culpa</a:t>
            </a:r>
            <a:r>
              <a:rPr lang="en-US" sz="2800" cap="none" dirty="0" smtClean="0"/>
              <a:t>    </a:t>
            </a:r>
            <a:r>
              <a:rPr lang="en-US" sz="2800" cap="none" dirty="0" err="1" smtClean="0"/>
              <a:t>b.Berlanjut</a:t>
            </a:r>
            <a:r>
              <a:rPr lang="en-US" sz="2800" cap="none" dirty="0" smtClean="0"/>
              <a:t>      </a:t>
            </a:r>
            <a:r>
              <a:rPr lang="en-US" sz="2800" cap="none" dirty="0" err="1" smtClean="0"/>
              <a:t>c.Berangkai</a:t>
            </a:r>
            <a:r>
              <a:rPr lang="en-US" sz="2800" cap="none" dirty="0" smtClean="0"/>
              <a:t>    </a:t>
            </a:r>
            <a:r>
              <a:rPr lang="en-US" sz="2800" cap="none" dirty="0" err="1" smtClean="0"/>
              <a:t>d.Komuna</a:t>
            </a:r>
            <a:r>
              <a:rPr lang="en-US" sz="2800" cap="none" dirty="0" smtClean="0"/>
              <a:t>       </a:t>
            </a:r>
            <a:r>
              <a:rPr lang="en-US" sz="2800" cap="none" dirty="0" err="1" smtClean="0"/>
              <a:t>e.Kwalifisir</a:t>
            </a:r>
            <a:r>
              <a:rPr lang="en-US" sz="2800" cap="none" dirty="0" smtClean="0"/>
              <a:t> (</a:t>
            </a:r>
            <a:r>
              <a:rPr lang="en-US" sz="2800" cap="none" dirty="0" err="1" smtClean="0"/>
              <a:t>berikan</a:t>
            </a:r>
            <a:r>
              <a:rPr lang="en-US" sz="2800" cap="none" dirty="0" smtClean="0"/>
              <a:t> </a:t>
            </a:r>
            <a:r>
              <a:rPr lang="en-US" sz="2800" cap="none" dirty="0" err="1" smtClean="0"/>
              <a:t>penjelasan</a:t>
            </a:r>
            <a:r>
              <a:rPr lang="en-US" sz="2800" cap="none" dirty="0" smtClean="0"/>
              <a:t> </a:t>
            </a:r>
            <a:r>
              <a:rPr lang="en-US" sz="2800" cap="none" dirty="0" err="1" smtClean="0"/>
              <a:t>bagi</a:t>
            </a:r>
            <a:r>
              <a:rPr lang="en-US" sz="2800" cap="none" dirty="0" smtClean="0"/>
              <a:t> </a:t>
            </a:r>
            <a:r>
              <a:rPr lang="en-US" sz="2800" cap="none" dirty="0" err="1" smtClean="0"/>
              <a:t>masing-masing</a:t>
            </a:r>
            <a:r>
              <a:rPr lang="en-US" sz="2800" cap="none" dirty="0" smtClean="0"/>
              <a:t> </a:t>
            </a:r>
            <a:r>
              <a:rPr lang="en-US" sz="2800" cap="none" dirty="0" err="1" smtClean="0"/>
              <a:t>jenis</a:t>
            </a:r>
            <a:r>
              <a:rPr lang="en-US" sz="2800" cap="none" dirty="0" smtClean="0"/>
              <a:t> </a:t>
            </a:r>
            <a:r>
              <a:rPr lang="en-US" sz="2800" cap="none" dirty="0" err="1" smtClean="0"/>
              <a:t>delik</a:t>
            </a:r>
            <a:r>
              <a:rPr lang="en-US" sz="2800" cap="none" dirty="0" smtClean="0"/>
              <a:t>)</a:t>
            </a:r>
            <a:br>
              <a:rPr lang="en-US" sz="2800" cap="none" dirty="0" smtClean="0"/>
            </a:br>
            <a:r>
              <a:rPr lang="en-US" sz="2800" cap="none" dirty="0" smtClean="0"/>
              <a:t> 4. </a:t>
            </a:r>
            <a:r>
              <a:rPr lang="en-US" sz="2800" cap="none" dirty="0" err="1" smtClean="0"/>
              <a:t>Jika</a:t>
            </a:r>
            <a:r>
              <a:rPr lang="en-US" sz="2800" cap="none" dirty="0" smtClean="0"/>
              <a:t> </a:t>
            </a:r>
            <a:r>
              <a:rPr lang="en-US" sz="2800" cap="none" dirty="0" err="1" smtClean="0"/>
              <a:t>pada</a:t>
            </a:r>
            <a:r>
              <a:rPr lang="en-US" sz="2800" cap="none" dirty="0" smtClean="0"/>
              <a:t> </a:t>
            </a:r>
            <a:r>
              <a:rPr lang="en-US" sz="2800" cap="none" dirty="0" err="1" smtClean="0"/>
              <a:t>tanggal</a:t>
            </a:r>
            <a:r>
              <a:rPr lang="en-US" sz="2800" cap="none" dirty="0" smtClean="0"/>
              <a:t> 29 </a:t>
            </a:r>
            <a:r>
              <a:rPr lang="en-US" sz="2800" cap="none" dirty="0" err="1" smtClean="0"/>
              <a:t>maret</a:t>
            </a:r>
            <a:r>
              <a:rPr lang="en-US" sz="2800" cap="none" dirty="0" smtClean="0"/>
              <a:t> 2007 </a:t>
            </a:r>
            <a:r>
              <a:rPr lang="en-US" sz="2800" cap="none" dirty="0" err="1" smtClean="0"/>
              <a:t>terjadi</a:t>
            </a:r>
            <a:r>
              <a:rPr lang="en-US" sz="2800" cap="none" dirty="0" smtClean="0"/>
              <a:t> </a:t>
            </a:r>
            <a:r>
              <a:rPr lang="en-US" sz="2800" cap="none" dirty="0" err="1" smtClean="0"/>
              <a:t>perubahan</a:t>
            </a:r>
            <a:r>
              <a:rPr lang="en-US" sz="2800" cap="none" dirty="0" smtClean="0"/>
              <a:t> </a:t>
            </a:r>
            <a:r>
              <a:rPr lang="en-US" sz="2800" cap="none" dirty="0" err="1" smtClean="0"/>
              <a:t>undang-undang</a:t>
            </a:r>
            <a:r>
              <a:rPr lang="en-US" sz="2800" cap="none" dirty="0" smtClean="0"/>
              <a:t> </a:t>
            </a:r>
            <a:r>
              <a:rPr lang="en-US" sz="2800" cap="none" dirty="0" err="1" smtClean="0"/>
              <a:t>dengan</a:t>
            </a:r>
            <a:r>
              <a:rPr lang="en-US" sz="2800" cap="none" dirty="0" smtClean="0"/>
              <a:t> </a:t>
            </a:r>
            <a:r>
              <a:rPr lang="en-US" sz="2800" cap="none" dirty="0" err="1" smtClean="0"/>
              <a:t>ditambahkannya</a:t>
            </a:r>
            <a:r>
              <a:rPr lang="en-US" sz="2800" cap="none" dirty="0" smtClean="0"/>
              <a:t> </a:t>
            </a:r>
            <a:r>
              <a:rPr lang="en-US" sz="2800" cap="none" dirty="0" err="1" smtClean="0"/>
              <a:t>unsur</a:t>
            </a:r>
            <a:r>
              <a:rPr lang="en-US" sz="2800" cap="none" dirty="0" smtClean="0"/>
              <a:t> </a:t>
            </a:r>
            <a:r>
              <a:rPr lang="en-US" sz="2800" cap="none" dirty="0" err="1" smtClean="0"/>
              <a:t>melawan</a:t>
            </a:r>
            <a:r>
              <a:rPr lang="en-US" sz="2800" cap="none" dirty="0" smtClean="0"/>
              <a:t> </a:t>
            </a:r>
            <a:r>
              <a:rPr lang="en-US" sz="2800" cap="none" dirty="0" err="1" smtClean="0"/>
              <a:t>hukum</a:t>
            </a:r>
            <a:r>
              <a:rPr lang="en-US" sz="2800" cap="none" dirty="0" smtClean="0"/>
              <a:t> </a:t>
            </a:r>
            <a:r>
              <a:rPr lang="en-US" sz="2800" cap="none" dirty="0" err="1" smtClean="0"/>
              <a:t>dalam</a:t>
            </a:r>
            <a:r>
              <a:rPr lang="en-US" sz="2800" cap="none" dirty="0" smtClean="0"/>
              <a:t> UU </a:t>
            </a:r>
            <a:r>
              <a:rPr lang="en-US" sz="2800" cap="none" dirty="0" err="1" smtClean="0"/>
              <a:t>baru</a:t>
            </a:r>
            <a:r>
              <a:rPr lang="en-US" sz="2800" cap="none" dirty="0" smtClean="0"/>
              <a:t>, </a:t>
            </a:r>
            <a:r>
              <a:rPr lang="en-US" sz="2800" cap="none" dirty="0" err="1" smtClean="0"/>
              <a:t>sebagai</a:t>
            </a:r>
            <a:r>
              <a:rPr lang="en-US" sz="2800" cap="none" dirty="0" smtClean="0"/>
              <a:t> hakim yang </a:t>
            </a:r>
            <a:r>
              <a:rPr lang="en-US" sz="2800" cap="none" dirty="0" err="1" smtClean="0"/>
              <a:t>menangani</a:t>
            </a:r>
            <a:r>
              <a:rPr lang="en-US" sz="2800" cap="none" dirty="0" smtClean="0"/>
              <a:t> </a:t>
            </a:r>
            <a:r>
              <a:rPr lang="en-US" sz="2800" cap="none" dirty="0" err="1" smtClean="0"/>
              <a:t>perkara</a:t>
            </a:r>
            <a:r>
              <a:rPr lang="en-US" sz="2800" cap="none" dirty="0" smtClean="0"/>
              <a:t> </a:t>
            </a:r>
            <a:r>
              <a:rPr lang="en-US" sz="2800" cap="none" dirty="0" err="1" smtClean="0"/>
              <a:t>ini</a:t>
            </a:r>
            <a:r>
              <a:rPr lang="en-US" sz="2800" cap="none" dirty="0" smtClean="0"/>
              <a:t> UU </a:t>
            </a:r>
            <a:r>
              <a:rPr lang="en-US" sz="2800" cap="none" dirty="0" err="1" smtClean="0"/>
              <a:t>mana</a:t>
            </a:r>
            <a:r>
              <a:rPr lang="en-US" sz="2800" cap="none" dirty="0" smtClean="0"/>
              <a:t> yang </a:t>
            </a:r>
            <a:r>
              <a:rPr lang="en-US" sz="2800" cap="none" dirty="0" err="1" smtClean="0"/>
              <a:t>akan</a:t>
            </a:r>
            <a:r>
              <a:rPr lang="en-US" sz="2800" cap="none" dirty="0" smtClean="0"/>
              <a:t> </a:t>
            </a:r>
            <a:r>
              <a:rPr lang="en-US" sz="2800" cap="none" dirty="0" err="1" smtClean="0"/>
              <a:t>diterapkan</a:t>
            </a:r>
            <a:r>
              <a:rPr lang="en-US" sz="2800" cap="none" dirty="0" smtClean="0"/>
              <a:t>? </a:t>
            </a:r>
            <a:r>
              <a:rPr lang="en-US" sz="2800" cap="none" dirty="0" err="1" smtClean="0"/>
              <a:t>Uraikan</a:t>
            </a:r>
            <a:r>
              <a:rPr lang="en-US" sz="2800" cap="none" dirty="0" smtClean="0"/>
              <a:t> </a:t>
            </a:r>
            <a:r>
              <a:rPr lang="en-US" sz="2800" cap="none" dirty="0" err="1" smtClean="0"/>
              <a:t>jawaban</a:t>
            </a:r>
            <a:r>
              <a:rPr lang="en-US" sz="2800" cap="none" dirty="0" smtClean="0"/>
              <a:t> </a:t>
            </a:r>
            <a:r>
              <a:rPr lang="en-US" sz="2800" cap="none" dirty="0" err="1" smtClean="0"/>
              <a:t>saudara</a:t>
            </a:r>
            <a:r>
              <a:rPr lang="en-US" sz="2800" cap="none" dirty="0" smtClean="0"/>
              <a:t> </a:t>
            </a:r>
            <a:r>
              <a:rPr lang="en-US" sz="2800" cap="none" dirty="0" err="1" smtClean="0"/>
              <a:t>dilengkapi</a:t>
            </a:r>
            <a:r>
              <a:rPr lang="en-US" sz="2800" cap="none" dirty="0" smtClean="0"/>
              <a:t> </a:t>
            </a:r>
            <a:r>
              <a:rPr lang="en-US" sz="2800" cap="none" dirty="0" err="1" smtClean="0"/>
              <a:t>teori</a:t>
            </a:r>
            <a:r>
              <a:rPr lang="en-US" sz="2800" cap="none" dirty="0" smtClean="0"/>
              <a:t>- </a:t>
            </a:r>
            <a:r>
              <a:rPr lang="en-US" sz="2800" cap="none" dirty="0" err="1" smtClean="0"/>
              <a:t>teori</a:t>
            </a:r>
            <a:r>
              <a:rPr lang="en-US" sz="2800" cap="none" dirty="0" smtClean="0"/>
              <a:t> </a:t>
            </a:r>
            <a:r>
              <a:rPr lang="en-US" sz="2800" i="1" cap="none" dirty="0" smtClean="0"/>
              <a:t>tempus </a:t>
            </a:r>
            <a:r>
              <a:rPr lang="en-US" sz="2800" i="1" cap="none" dirty="0" err="1" smtClean="0"/>
              <a:t>delicti</a:t>
            </a:r>
            <a:r>
              <a:rPr lang="en-US" sz="2800" cap="none" dirty="0" smtClean="0"/>
              <a:t>.</a:t>
            </a:r>
            <a:r>
              <a:rPr lang="en-US" sz="2800" dirty="0" smtClean="0"/>
              <a:t/>
            </a:r>
            <a:br>
              <a:rPr lang="en-US" sz="2800" dirty="0" smtClean="0"/>
            </a:br>
            <a:endParaRPr lang="en-US" sz="2800" dirty="0"/>
          </a:p>
        </p:txBody>
      </p:sp>
      <p:sp>
        <p:nvSpPr>
          <p:cNvPr id="3" name="Slide Number Placeholder 2"/>
          <p:cNvSpPr>
            <a:spLocks noGrp="1"/>
          </p:cNvSpPr>
          <p:nvPr>
            <p:ph type="sldNum" sz="quarter" idx="12"/>
          </p:nvPr>
        </p:nvSpPr>
        <p:spPr>
          <a:xfrm>
            <a:off x="8358214" y="5929330"/>
            <a:ext cx="571503" cy="571504"/>
          </a:xfrm>
        </p:spPr>
        <p:txBody>
          <a:bodyPr/>
          <a:lstStyle/>
          <a:p>
            <a:fld id="{0B858E75-5E44-48A3-B7A5-2295BD24399F}" type="slidenum">
              <a:rPr lang="en-US" smtClean="0"/>
              <a:pPr/>
              <a:t>109</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6"/>
          <p:cNvSpPr>
            <a:spLocks noGrp="1" noChangeArrowheads="1"/>
          </p:cNvSpPr>
          <p:nvPr>
            <p:ph type="title"/>
          </p:nvPr>
        </p:nvSpPr>
        <p:spPr>
          <a:xfrm>
            <a:off x="900113" y="30163"/>
            <a:ext cx="7620000" cy="563562"/>
          </a:xfrm>
        </p:spPr>
        <p:txBody>
          <a:bodyPr/>
          <a:lstStyle/>
          <a:p>
            <a:pPr fontAlgn="auto">
              <a:spcAft>
                <a:spcPts val="0"/>
              </a:spcAft>
              <a:defRPr/>
            </a:pPr>
            <a:r>
              <a:rPr lang="en-US" sz="2800" dirty="0" smtClean="0"/>
              <a:t>DEFINISI HUKUM PIDANA YANG LAIN </a:t>
            </a:r>
          </a:p>
        </p:txBody>
      </p:sp>
      <p:graphicFrame>
        <p:nvGraphicFramePr>
          <p:cNvPr id="91245" name="Group 109"/>
          <p:cNvGraphicFramePr>
            <a:graphicFrameLocks noGrp="1"/>
          </p:cNvGraphicFramePr>
          <p:nvPr>
            <p:ph type="tbl" idx="1"/>
          </p:nvPr>
        </p:nvGraphicFramePr>
        <p:xfrm>
          <a:off x="17463" y="577850"/>
          <a:ext cx="9144000" cy="6557963"/>
        </p:xfrm>
        <a:graphic>
          <a:graphicData uri="http://schemas.openxmlformats.org/drawingml/2006/table">
            <a:tbl>
              <a:tblPr/>
              <a:tblGrid>
                <a:gridCol w="590550"/>
                <a:gridCol w="1690688"/>
                <a:gridCol w="6862762"/>
              </a:tblGrid>
              <a:tr h="3699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dirty="0" smtClean="0">
                          <a:ln>
                            <a:noFill/>
                          </a:ln>
                          <a:solidFill>
                            <a:srgbClr val="FFFFFF"/>
                          </a:solidFill>
                          <a:effectLst/>
                          <a:latin typeface="Arial" charset="0"/>
                        </a:rPr>
                        <a:t>NO</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Arial" charset="0"/>
                        </a:rPr>
                        <a:t>TOKOH</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dirty="0" smtClean="0">
                          <a:ln>
                            <a:noFill/>
                          </a:ln>
                          <a:solidFill>
                            <a:srgbClr val="FFFFFF"/>
                          </a:solidFill>
                          <a:effectLst/>
                          <a:latin typeface="Arial" charset="0"/>
                        </a:rPr>
                        <a:t>DEFINISI</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r>
              <a:tr h="61880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rgbClr val="000000"/>
                          </a:solidFill>
                          <a:effectLst/>
                          <a:latin typeface="Arial" charset="0"/>
                        </a:rPr>
                        <a:t>1. </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rgbClr val="000000"/>
                          </a:solidFill>
                          <a:effectLst/>
                          <a:latin typeface="Arial" charset="0"/>
                        </a:rPr>
                        <a:t>SIMONS</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dirty="0" smtClean="0">
                          <a:ln>
                            <a:noFill/>
                          </a:ln>
                          <a:solidFill>
                            <a:srgbClr val="000000"/>
                          </a:solidFill>
                          <a:effectLst/>
                          <a:latin typeface="Arial" charset="0"/>
                        </a:rPr>
                        <a:t>Kesemuanya perintah2 &amp; larangan2 yg diadakan o/ negara &amp; yg diancam dgn suatu nestapa (pidana) bg barang siapa yg tdk mentaatinya, kesemuanya aturan-aturan yg menentukan syarat-syarat bg akibat hukum itu &amp; kesemuanya aturan2 u/ mengadakan (menjatuhi) &amp; menjalankan pidana tsb.</a:t>
                      </a: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dirty="0" smtClean="0">
                          <a:ln>
                            <a:noFill/>
                          </a:ln>
                          <a:solidFill>
                            <a:srgbClr val="000000"/>
                          </a:solidFill>
                          <a:effectLst/>
                          <a:latin typeface="Arial" charset="0"/>
                        </a:rPr>
                        <a:t>SIMONS melakukan pembagian hukum pidana sbb :</a:t>
                      </a: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0" i="0" u="none" strike="noStrike" cap="none" normalizeH="0" baseline="0" dirty="0" smtClean="0">
                          <a:ln>
                            <a:noFill/>
                          </a:ln>
                          <a:solidFill>
                            <a:srgbClr val="000000"/>
                          </a:solidFill>
                          <a:effectLst/>
                          <a:latin typeface="Arial" charset="0"/>
                        </a:rPr>
                        <a:t>Hk. Pidana subjektif </a:t>
                      </a:r>
                      <a:r>
                        <a:rPr kumimoji="0" lang="id-ID" sz="1600" b="0" i="0" u="none" strike="noStrike" cap="none" normalizeH="0" baseline="0" dirty="0" smtClean="0">
                          <a:ln>
                            <a:noFill/>
                          </a:ln>
                          <a:solidFill>
                            <a:srgbClr val="000000"/>
                          </a:solidFill>
                          <a:effectLst/>
                          <a:latin typeface="Arial" charset="0"/>
                          <a:cs typeface="Arial" charset="0"/>
                        </a:rPr>
                        <a:t>&gt;&lt; Hk. Pidana objektif</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1600" b="0" i="0" u="none" strike="noStrike" cap="none" normalizeH="0" baseline="0" dirty="0" smtClean="0">
                          <a:ln>
                            <a:noFill/>
                          </a:ln>
                          <a:solidFill>
                            <a:srgbClr val="000000"/>
                          </a:solidFill>
                          <a:effectLst/>
                          <a:latin typeface="Arial" charset="0"/>
                        </a:rPr>
                        <a:t>Hk. Pidana subjektif </a:t>
                      </a:r>
                      <a:r>
                        <a:rPr kumimoji="0" lang="id-ID" sz="1600" b="0" i="0" u="none" strike="noStrike" cap="none" normalizeH="0" baseline="0" dirty="0" smtClean="0">
                          <a:ln>
                            <a:noFill/>
                          </a:ln>
                          <a:solidFill>
                            <a:srgbClr val="000000"/>
                          </a:solidFill>
                          <a:effectLst/>
                          <a:latin typeface="Arial" charset="0"/>
                          <a:sym typeface="Wingdings" pitchFamily="2" charset="2"/>
                        </a:rPr>
                        <a:t> hak dr negara u/ mengaitkan pelanggaran thd suatu peraturan dgn hukuman yg disebut </a:t>
                      </a:r>
                      <a:r>
                        <a:rPr kumimoji="0" lang="id-ID" sz="1600" b="0" i="1" u="none" strike="noStrike" cap="none" normalizeH="0" baseline="0" dirty="0" smtClean="0">
                          <a:ln>
                            <a:noFill/>
                          </a:ln>
                          <a:solidFill>
                            <a:srgbClr val="000000"/>
                          </a:solidFill>
                          <a:effectLst/>
                          <a:latin typeface="Arial" charset="0"/>
                          <a:sym typeface="Wingdings" pitchFamily="2" charset="2"/>
                        </a:rPr>
                        <a:t>ius poeniendi.</a:t>
                      </a:r>
                      <a:endParaRPr kumimoji="0" lang="id-ID" sz="1600" b="0" i="0" u="none" strike="noStrike" cap="none" normalizeH="0" baseline="0" dirty="0" smtClean="0">
                        <a:ln>
                          <a:noFill/>
                        </a:ln>
                        <a:solidFill>
                          <a:srgbClr val="000000"/>
                        </a:solidFill>
                        <a:effectLst/>
                        <a:latin typeface="Arial" charset="0"/>
                        <a:cs typeface="Arial" charset="0"/>
                      </a:endParaRP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1600" b="0" i="0" u="none" strike="noStrike" cap="none" normalizeH="0" baseline="0" dirty="0" smtClean="0">
                          <a:ln>
                            <a:noFill/>
                          </a:ln>
                          <a:solidFill>
                            <a:srgbClr val="000000"/>
                          </a:solidFill>
                          <a:effectLst/>
                          <a:latin typeface="Arial" charset="0"/>
                          <a:cs typeface="Arial" charset="0"/>
                        </a:rPr>
                        <a:t>Hk. Pidana objektif </a:t>
                      </a:r>
                      <a:r>
                        <a:rPr kumimoji="0" lang="id-ID" sz="1600" b="0" i="0" u="none" strike="noStrike" cap="none" normalizeH="0" baseline="0" dirty="0" smtClean="0">
                          <a:ln>
                            <a:noFill/>
                          </a:ln>
                          <a:solidFill>
                            <a:srgbClr val="000000"/>
                          </a:solidFill>
                          <a:effectLst/>
                          <a:latin typeface="Arial" charset="0"/>
                          <a:cs typeface="Arial" charset="0"/>
                          <a:sym typeface="Wingdings" pitchFamily="2" charset="2"/>
                        </a:rPr>
                        <a:t> hukum pidana yg berlaku atau hukum pidana positif yg disebut </a:t>
                      </a:r>
                      <a:r>
                        <a:rPr kumimoji="0" lang="id-ID" sz="1600" b="0" i="1" u="none" strike="noStrike" cap="none" normalizeH="0" baseline="0" dirty="0" smtClean="0">
                          <a:ln>
                            <a:noFill/>
                          </a:ln>
                          <a:solidFill>
                            <a:srgbClr val="000000"/>
                          </a:solidFill>
                          <a:effectLst/>
                          <a:latin typeface="Arial" charset="0"/>
                          <a:cs typeface="Arial" charset="0"/>
                          <a:sym typeface="Wingdings" pitchFamily="2" charset="2"/>
                        </a:rPr>
                        <a:t>ius poenale</a:t>
                      </a:r>
                      <a:r>
                        <a:rPr kumimoji="0" lang="id-ID" sz="1600" b="0" i="0" u="none" strike="noStrike" cap="none" normalizeH="0" baseline="0" dirty="0" smtClean="0">
                          <a:ln>
                            <a:noFill/>
                          </a:ln>
                          <a:solidFill>
                            <a:srgbClr val="000000"/>
                          </a:solidFill>
                          <a:effectLst/>
                          <a:latin typeface="Arial" charset="0"/>
                          <a:cs typeface="Arial" charset="0"/>
                          <a:sym typeface="Wingdings" pitchFamily="2" charset="2"/>
                        </a:rPr>
                        <a:t>.</a:t>
                      </a:r>
                      <a:endParaRPr kumimoji="0" lang="id-ID" sz="1600" b="0" i="0" u="none" strike="noStrike" cap="none" normalizeH="0" baseline="0" dirty="0" smtClean="0">
                        <a:ln>
                          <a:noFill/>
                        </a:ln>
                        <a:solidFill>
                          <a:srgbClr val="000000"/>
                        </a:solidFill>
                        <a:effectLst/>
                        <a:latin typeface="Arial" charset="0"/>
                        <a:cs typeface="Arial" charset="0"/>
                      </a:endParaRPr>
                    </a:p>
                    <a:p>
                      <a:pPr marL="457200" marR="0" lvl="0" indent="-457200" algn="l" defTabSz="914400" rtl="0" eaLnBrk="1" fontAlgn="base" latinLnBrk="0" hangingPunct="1">
                        <a:lnSpc>
                          <a:spcPct val="100000"/>
                        </a:lnSpc>
                        <a:spcBef>
                          <a:spcPct val="0"/>
                        </a:spcBef>
                        <a:spcAft>
                          <a:spcPct val="0"/>
                        </a:spcAft>
                        <a:buClrTx/>
                        <a:buSzTx/>
                        <a:buFontTx/>
                        <a:buAutoNum type="arabicPeriod" startAt="2"/>
                        <a:tabLst/>
                      </a:pPr>
                      <a:r>
                        <a:rPr kumimoji="0" lang="id-ID" sz="1600" b="0" i="0" u="none" strike="noStrike" cap="none" normalizeH="0" baseline="0" dirty="0" smtClean="0">
                          <a:ln>
                            <a:noFill/>
                          </a:ln>
                          <a:solidFill>
                            <a:srgbClr val="000000"/>
                          </a:solidFill>
                          <a:effectLst/>
                          <a:latin typeface="Arial" charset="0"/>
                          <a:cs typeface="Arial" charset="0"/>
                        </a:rPr>
                        <a:t>Hk. Pidana material &gt;&lt; Hk. Pidana formal</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1600" b="0" i="0" u="none" strike="noStrike" cap="none" normalizeH="0" baseline="0" dirty="0" smtClean="0">
                          <a:ln>
                            <a:noFill/>
                          </a:ln>
                          <a:solidFill>
                            <a:srgbClr val="000000"/>
                          </a:solidFill>
                          <a:effectLst/>
                          <a:latin typeface="Arial" charset="0"/>
                          <a:cs typeface="Arial" charset="0"/>
                        </a:rPr>
                        <a:t>Hk. Pidana material </a:t>
                      </a:r>
                      <a:r>
                        <a:rPr kumimoji="0" lang="id-ID" sz="1600" b="0" i="0" u="none" strike="noStrike" cap="none" normalizeH="0" baseline="0" dirty="0" smtClean="0">
                          <a:ln>
                            <a:noFill/>
                          </a:ln>
                          <a:solidFill>
                            <a:srgbClr val="000000"/>
                          </a:solidFill>
                          <a:effectLst/>
                          <a:latin typeface="Arial" charset="0"/>
                          <a:cs typeface="Arial" charset="0"/>
                          <a:sym typeface="Wingdings" pitchFamily="2" charset="2"/>
                        </a:rPr>
                        <a:t> memuat ketentuan2 serta rumusan dr suatu tindak pidana, ketentuan2 mengenai pertanggungjawaban pidana, ketentuan2 mengenai pelaku &amp; ketentuan2 mengenai pidana</a:t>
                      </a:r>
                      <a:endParaRPr kumimoji="0" lang="id-ID" sz="1600" b="0" i="0" u="none" strike="noStrike" cap="none" normalizeH="0" baseline="0" dirty="0" smtClean="0">
                        <a:ln>
                          <a:noFill/>
                        </a:ln>
                        <a:solidFill>
                          <a:srgbClr val="000000"/>
                        </a:solidFill>
                        <a:effectLst/>
                        <a:latin typeface="Arial" charset="0"/>
                        <a:cs typeface="Arial" charset="0"/>
                      </a:endParaRP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1600" b="0" i="0" u="none" strike="noStrike" cap="none" normalizeH="0" baseline="0" dirty="0" smtClean="0">
                          <a:ln>
                            <a:noFill/>
                          </a:ln>
                          <a:solidFill>
                            <a:srgbClr val="000000"/>
                          </a:solidFill>
                          <a:effectLst/>
                          <a:latin typeface="Arial" charset="0"/>
                          <a:cs typeface="Arial" charset="0"/>
                        </a:rPr>
                        <a:t>Hk. Pidana formal </a:t>
                      </a:r>
                      <a:r>
                        <a:rPr kumimoji="0" lang="id-ID" sz="1600" b="0" i="0" u="none" strike="noStrike" cap="none" normalizeH="0" baseline="0" dirty="0" smtClean="0">
                          <a:ln>
                            <a:noFill/>
                          </a:ln>
                          <a:solidFill>
                            <a:srgbClr val="000000"/>
                          </a:solidFill>
                          <a:effectLst/>
                          <a:latin typeface="Arial" charset="0"/>
                          <a:cs typeface="Arial" charset="0"/>
                          <a:sym typeface="Wingdings" pitchFamily="2" charset="2"/>
                        </a:rPr>
                        <a:t> mengatur ttg cara2 mewujudkan hak memidana &amp; menjalankan pidana</a:t>
                      </a:r>
                      <a:endParaRPr kumimoji="0" lang="id-ID" sz="1600" b="0" i="0" u="none" strike="noStrike" cap="none" normalizeH="0" baseline="0" dirty="0" smtClean="0">
                        <a:ln>
                          <a:noFill/>
                        </a:ln>
                        <a:solidFill>
                          <a:srgbClr val="000000"/>
                        </a:solidFill>
                        <a:effectLst/>
                        <a:latin typeface="Arial" charset="0"/>
                        <a:cs typeface="Arial" charset="0"/>
                      </a:endParaRP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AutoNum type="arabicPeriod" startAt="3"/>
                        <a:tabLst/>
                      </a:pPr>
                      <a:r>
                        <a:rPr kumimoji="0" lang="id-ID" sz="1600" b="0" i="0" u="none" strike="noStrike" cap="none" normalizeH="0" baseline="0" dirty="0" smtClean="0">
                          <a:ln>
                            <a:noFill/>
                          </a:ln>
                          <a:solidFill>
                            <a:srgbClr val="000000"/>
                          </a:solidFill>
                          <a:effectLst/>
                          <a:latin typeface="Arial" charset="0"/>
                          <a:cs typeface="Arial" charset="0"/>
                        </a:rPr>
                        <a:t>Hk. Pidana termasuk hukum publik (&gt;&lt; VAN KAN, PAUL SCHOLTEN, LOGEMAN, LEMAIRE, UTRECHT)</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1600" b="0" i="0" u="none" strike="noStrike" cap="none" normalizeH="0" baseline="0" dirty="0" smtClean="0">
                          <a:ln>
                            <a:noFill/>
                          </a:ln>
                          <a:solidFill>
                            <a:srgbClr val="000000"/>
                          </a:solidFill>
                          <a:effectLst/>
                          <a:latin typeface="Arial" charset="0"/>
                          <a:cs typeface="Arial" charset="0"/>
                        </a:rPr>
                        <a:t>Dalam meperbandingkan individu2 dgn masyarakat negara, penerapan hk. Pidana hanya dilakukan apabila kepentingan masyarakat menuntutnya</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1600" b="0" i="0" u="none" strike="noStrike" cap="none" normalizeH="0" baseline="0" dirty="0" smtClean="0">
                          <a:ln>
                            <a:noFill/>
                          </a:ln>
                          <a:solidFill>
                            <a:srgbClr val="000000"/>
                          </a:solidFill>
                          <a:effectLst/>
                          <a:latin typeface="Arial" charset="0"/>
                          <a:cs typeface="Arial" charset="0"/>
                        </a:rPr>
                        <a:t>Pertanggungjawaban hk. Pidana tetap &amp; tdk berubah, sekalipun perbuatan tsb dilakukan a/ permintaan dr yg terkena tindakan</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None/>
                        <a:tabLst/>
                      </a:pPr>
                      <a:endParaRPr kumimoji="0" lang="id-ID" sz="1600" b="0" i="0" u="none" strike="noStrike" cap="none" normalizeH="0" baseline="0" dirty="0" smtClean="0">
                        <a:ln>
                          <a:noFill/>
                        </a:ln>
                        <a:solidFill>
                          <a:srgbClr val="000000"/>
                        </a:solidFill>
                        <a:effectLst/>
                        <a:latin typeface="Arial" charset="0"/>
                      </a:endParaRP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bl>
          </a:graphicData>
        </a:graphic>
      </p:graphicFrame>
      <p:sp>
        <p:nvSpPr>
          <p:cNvPr id="15377" name="Slide Number Placeholder 5"/>
          <p:cNvSpPr>
            <a:spLocks noGrp="1"/>
          </p:cNvSpPr>
          <p:nvPr>
            <p:ph type="sldNum" sz="quarter" idx="12"/>
          </p:nvPr>
        </p:nvSpPr>
        <p:spPr bwMode="auto">
          <a:noFill/>
          <a:ln>
            <a:miter lim="800000"/>
            <a:headEnd/>
            <a:tailEnd/>
          </a:ln>
        </p:spPr>
        <p:txBody>
          <a:bodyPr/>
          <a:lstStyle/>
          <a:p>
            <a:fld id="{2CBEC0EB-ECDC-4557-800D-DAA2DA73D4D9}" type="slidenum">
              <a:rPr lang="en-US" sz="1400">
                <a:solidFill>
                  <a:schemeClr val="tx1"/>
                </a:solidFill>
              </a:rPr>
              <a:pPr/>
              <a:t>11</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r>
              <a:rPr lang="en-US" dirty="0" smtClean="0">
                <a:solidFill>
                  <a:schemeClr val="bg1"/>
                </a:solidFill>
              </a:rPr>
              <a:t/>
            </a:r>
            <a:br>
              <a:rPr lang="en-US" dirty="0" smtClean="0">
                <a:solidFill>
                  <a:schemeClr val="bg1"/>
                </a:solidFill>
              </a:rPr>
            </a:br>
            <a:r>
              <a:rPr lang="en-US" dirty="0" smtClean="0">
                <a:solidFill>
                  <a:schemeClr val="bg1"/>
                </a:solidFill>
              </a:rPr>
              <a:t/>
            </a:r>
            <a:br>
              <a:rPr lang="en-US" dirty="0" smtClean="0">
                <a:solidFill>
                  <a:schemeClr val="bg1"/>
                </a:solidFill>
              </a:rPr>
            </a:br>
            <a:r>
              <a:rPr lang="en-US" dirty="0" err="1" smtClean="0">
                <a:solidFill>
                  <a:schemeClr val="bg1"/>
                </a:solidFill>
              </a:rPr>
              <a:t>Pengertian</a:t>
            </a:r>
            <a:r>
              <a:rPr lang="en-US" dirty="0" smtClean="0">
                <a:solidFill>
                  <a:schemeClr val="bg1"/>
                </a:solidFill>
              </a:rPr>
              <a:t> </a:t>
            </a:r>
            <a:r>
              <a:rPr lang="en-US" dirty="0" err="1" smtClean="0">
                <a:solidFill>
                  <a:schemeClr val="bg1"/>
                </a:solidFill>
              </a:rPr>
              <a:t>dan</a:t>
            </a:r>
            <a:r>
              <a:rPr lang="en-US" dirty="0" smtClean="0">
                <a:solidFill>
                  <a:schemeClr val="bg1"/>
                </a:solidFill>
              </a:rPr>
              <a:t> </a:t>
            </a:r>
            <a:r>
              <a:rPr lang="en-US" dirty="0" err="1" smtClean="0">
                <a:solidFill>
                  <a:schemeClr val="bg1"/>
                </a:solidFill>
              </a:rPr>
              <a:t>sifat</a:t>
            </a:r>
            <a:r>
              <a:rPr lang="en-US" dirty="0" smtClean="0">
                <a:solidFill>
                  <a:schemeClr val="bg1"/>
                </a:solidFill>
              </a:rPr>
              <a:t> </a:t>
            </a:r>
            <a:r>
              <a:rPr lang="en-US" dirty="0" err="1" smtClean="0">
                <a:solidFill>
                  <a:schemeClr val="bg1"/>
                </a:solidFill>
              </a:rPr>
              <a:t>percobaan</a:t>
            </a:r>
            <a:r>
              <a:rPr lang="en-US" dirty="0" smtClean="0"/>
              <a:t/>
            </a:r>
            <a:br>
              <a:rPr lang="en-US" dirty="0" smtClean="0"/>
            </a:br>
            <a:r>
              <a:rPr lang="en-US" dirty="0" err="1" smtClean="0"/>
              <a:t>didalam</a:t>
            </a:r>
            <a:r>
              <a:rPr lang="en-US" dirty="0" smtClean="0"/>
              <a:t> </a:t>
            </a:r>
            <a:r>
              <a:rPr lang="en-US" dirty="0" err="1" smtClean="0"/>
              <a:t>bab</a:t>
            </a:r>
            <a:r>
              <a:rPr lang="en-US" dirty="0" smtClean="0"/>
              <a:t> ix </a:t>
            </a:r>
            <a:r>
              <a:rPr lang="en-US" dirty="0" err="1" smtClean="0"/>
              <a:t>buku</a:t>
            </a:r>
            <a:r>
              <a:rPr lang="en-US" dirty="0" smtClean="0"/>
              <a:t> I </a:t>
            </a:r>
            <a:r>
              <a:rPr lang="en-US" dirty="0" err="1" smtClean="0"/>
              <a:t>kuhp</a:t>
            </a:r>
            <a:r>
              <a:rPr lang="en-US" dirty="0" smtClean="0"/>
              <a:t> (</a:t>
            </a:r>
            <a:r>
              <a:rPr lang="en-US" dirty="0" err="1" smtClean="0"/>
              <a:t>tentang</a:t>
            </a:r>
            <a:r>
              <a:rPr lang="en-US" dirty="0" smtClean="0"/>
              <a:t> </a:t>
            </a:r>
            <a:r>
              <a:rPr lang="en-US" dirty="0" err="1" smtClean="0"/>
              <a:t>arti</a:t>
            </a:r>
            <a:r>
              <a:rPr lang="en-US" dirty="0" smtClean="0"/>
              <a:t> </a:t>
            </a:r>
            <a:r>
              <a:rPr lang="en-US" dirty="0" err="1" smtClean="0"/>
              <a:t>beberapa</a:t>
            </a:r>
            <a:r>
              <a:rPr lang="en-US" dirty="0" smtClean="0"/>
              <a:t> </a:t>
            </a:r>
            <a:r>
              <a:rPr lang="en-US" dirty="0" err="1" smtClean="0"/>
              <a:t>istilah</a:t>
            </a:r>
            <a:r>
              <a:rPr lang="en-US" dirty="0" smtClean="0"/>
              <a:t> yang </a:t>
            </a:r>
            <a:r>
              <a:rPr lang="en-US" dirty="0" err="1" smtClean="0"/>
              <a:t>dipakai</a:t>
            </a:r>
            <a:r>
              <a:rPr lang="en-US" dirty="0" smtClean="0"/>
              <a:t> </a:t>
            </a:r>
            <a:r>
              <a:rPr lang="en-US" dirty="0" err="1" smtClean="0"/>
              <a:t>dalam</a:t>
            </a:r>
            <a:r>
              <a:rPr lang="en-US" dirty="0" smtClean="0"/>
              <a:t> </a:t>
            </a:r>
            <a:r>
              <a:rPr lang="en-US" dirty="0" err="1" smtClean="0"/>
              <a:t>kitab</a:t>
            </a:r>
            <a:r>
              <a:rPr lang="en-US" dirty="0" smtClean="0"/>
              <a:t> </a:t>
            </a:r>
            <a:r>
              <a:rPr lang="en-US" dirty="0" err="1" smtClean="0"/>
              <a:t>undang</a:t>
            </a:r>
            <a:r>
              <a:rPr lang="en-US" dirty="0" smtClean="0"/>
              <a:t> – </a:t>
            </a:r>
            <a:r>
              <a:rPr lang="en-US" dirty="0" err="1" smtClean="0"/>
              <a:t>undang</a:t>
            </a:r>
            <a:r>
              <a:rPr lang="en-US" dirty="0" smtClean="0"/>
              <a:t> ), </a:t>
            </a:r>
            <a:r>
              <a:rPr lang="en-US" dirty="0" err="1" smtClean="0"/>
              <a:t>tidak</a:t>
            </a:r>
            <a:r>
              <a:rPr lang="en-US" dirty="0" smtClean="0"/>
              <a:t> </a:t>
            </a:r>
            <a:r>
              <a:rPr lang="en-US" dirty="0" err="1" smtClean="0"/>
              <a:t>dijumpai</a:t>
            </a:r>
            <a:r>
              <a:rPr lang="en-US" dirty="0" smtClean="0"/>
              <a:t> </a:t>
            </a:r>
            <a:r>
              <a:rPr lang="en-US" dirty="0" err="1" smtClean="0"/>
              <a:t>rumusan</a:t>
            </a:r>
            <a:r>
              <a:rPr lang="en-US" dirty="0" smtClean="0"/>
              <a:t> </a:t>
            </a:r>
            <a:r>
              <a:rPr lang="en-US" dirty="0" err="1" smtClean="0"/>
              <a:t>arti</a:t>
            </a:r>
            <a:r>
              <a:rPr lang="en-US" dirty="0" smtClean="0"/>
              <a:t> </a:t>
            </a:r>
            <a:r>
              <a:rPr lang="en-US" dirty="0" err="1" smtClean="0"/>
              <a:t>atau</a:t>
            </a:r>
            <a:r>
              <a:rPr lang="en-US" dirty="0" smtClean="0"/>
              <a:t> </a:t>
            </a:r>
            <a:r>
              <a:rPr lang="en-US" dirty="0" err="1" smtClean="0"/>
              <a:t>definisi</a:t>
            </a:r>
            <a:r>
              <a:rPr lang="en-US" dirty="0" smtClean="0"/>
              <a:t> </a:t>
            </a:r>
            <a:r>
              <a:rPr lang="en-US" dirty="0" err="1" smtClean="0"/>
              <a:t>mengenai</a:t>
            </a:r>
            <a:r>
              <a:rPr lang="en-US" dirty="0" smtClean="0"/>
              <a:t> </a:t>
            </a:r>
            <a:r>
              <a:rPr lang="en-US" dirty="0" err="1" smtClean="0"/>
              <a:t>apa</a:t>
            </a:r>
            <a:r>
              <a:rPr lang="en-US" dirty="0" smtClean="0"/>
              <a:t> yang </a:t>
            </a:r>
            <a:r>
              <a:rPr lang="en-US" dirty="0" err="1" smtClean="0"/>
              <a:t>dimaksud</a:t>
            </a:r>
            <a:r>
              <a:rPr lang="en-US" dirty="0" smtClean="0"/>
              <a:t> </a:t>
            </a:r>
            <a:r>
              <a:rPr lang="en-US" dirty="0" err="1" smtClean="0"/>
              <a:t>dengan</a:t>
            </a:r>
            <a:r>
              <a:rPr lang="en-US" dirty="0" smtClean="0"/>
              <a:t> </a:t>
            </a:r>
            <a:r>
              <a:rPr lang="en-US" dirty="0" err="1" smtClean="0"/>
              <a:t>istilah</a:t>
            </a:r>
            <a:r>
              <a:rPr lang="en-US" dirty="0" smtClean="0"/>
              <a:t> “</a:t>
            </a:r>
            <a:r>
              <a:rPr lang="en-US" dirty="0" err="1" smtClean="0"/>
              <a:t>percobaan</a:t>
            </a:r>
            <a:r>
              <a:rPr lang="en-US" dirty="0" smtClean="0"/>
              <a:t>”.</a:t>
            </a:r>
            <a:br>
              <a:rPr lang="en-US" dirty="0" smtClean="0"/>
            </a:br>
            <a:r>
              <a:rPr lang="en-US" dirty="0" err="1" smtClean="0"/>
              <a:t>Kuhp</a:t>
            </a:r>
            <a:r>
              <a:rPr lang="en-US" dirty="0" smtClean="0"/>
              <a:t> </a:t>
            </a:r>
            <a:r>
              <a:rPr lang="en-US" dirty="0" err="1" smtClean="0"/>
              <a:t>hanya</a:t>
            </a:r>
            <a:r>
              <a:rPr lang="en-US" dirty="0" smtClean="0"/>
              <a:t> </a:t>
            </a:r>
            <a:r>
              <a:rPr lang="en-US" dirty="0" err="1" smtClean="0"/>
              <a:t>merumuskan</a:t>
            </a:r>
            <a:r>
              <a:rPr lang="en-US" dirty="0" smtClean="0"/>
              <a:t> </a:t>
            </a:r>
            <a:r>
              <a:rPr lang="en-US" dirty="0" err="1" smtClean="0"/>
              <a:t>batasan</a:t>
            </a:r>
            <a:r>
              <a:rPr lang="en-US" dirty="0" smtClean="0"/>
              <a:t> </a:t>
            </a:r>
            <a:r>
              <a:rPr lang="en-US" dirty="0" err="1" smtClean="0"/>
              <a:t>mengenai</a:t>
            </a:r>
            <a:r>
              <a:rPr lang="en-US" dirty="0" smtClean="0"/>
              <a:t> </a:t>
            </a:r>
            <a:r>
              <a:rPr lang="en-US" dirty="0" err="1" smtClean="0"/>
              <a:t>kapan</a:t>
            </a:r>
            <a:r>
              <a:rPr lang="en-US" dirty="0" smtClean="0"/>
              <a:t> </a:t>
            </a:r>
            <a:r>
              <a:rPr lang="en-US" dirty="0" err="1" smtClean="0"/>
              <a:t>dikatakan</a:t>
            </a:r>
            <a:r>
              <a:rPr lang="en-US" dirty="0" smtClean="0"/>
              <a:t> </a:t>
            </a:r>
            <a:r>
              <a:rPr lang="en-US" dirty="0" err="1" smtClean="0"/>
              <a:t>ada</a:t>
            </a:r>
            <a:r>
              <a:rPr lang="en-US" dirty="0" smtClean="0"/>
              <a:t> </a:t>
            </a:r>
            <a:r>
              <a:rPr lang="en-US" dirty="0" err="1" smtClean="0"/>
              <a:t>percobaan</a:t>
            </a:r>
            <a:r>
              <a:rPr lang="en-US" dirty="0" smtClean="0"/>
              <a:t> </a:t>
            </a:r>
            <a:r>
              <a:rPr lang="en-US" dirty="0" err="1" smtClean="0"/>
              <a:t>untuk</a:t>
            </a:r>
            <a:r>
              <a:rPr lang="en-US" dirty="0" smtClean="0"/>
              <a:t> </a:t>
            </a:r>
            <a:r>
              <a:rPr lang="en-US" dirty="0" err="1" smtClean="0"/>
              <a:t>melakukan</a:t>
            </a:r>
            <a:r>
              <a:rPr lang="en-US" dirty="0" smtClean="0"/>
              <a:t> </a:t>
            </a:r>
            <a:r>
              <a:rPr lang="en-US" dirty="0" err="1" smtClean="0"/>
              <a:t>kejahatan</a:t>
            </a:r>
            <a:r>
              <a:rPr lang="en-US" dirty="0" smtClean="0"/>
              <a:t> yang </a:t>
            </a:r>
            <a:r>
              <a:rPr lang="en-US" dirty="0" err="1" smtClean="0"/>
              <a:t>dapat</a:t>
            </a:r>
            <a:r>
              <a:rPr lang="en-US" dirty="0" smtClean="0"/>
              <a:t> </a:t>
            </a:r>
            <a:r>
              <a:rPr lang="en-US" dirty="0" err="1" smtClean="0"/>
              <a:t>dipidana</a:t>
            </a:r>
            <a:r>
              <a:rPr lang="en-US" dirty="0" smtClean="0"/>
              <a:t>, </a:t>
            </a:r>
            <a:r>
              <a:rPr lang="en-US" dirty="0" err="1" smtClean="0"/>
              <a:t>yaitu</a:t>
            </a:r>
            <a:r>
              <a:rPr lang="en-US" dirty="0" smtClean="0"/>
              <a:t> </a:t>
            </a:r>
            <a:r>
              <a:rPr lang="en-US" dirty="0" err="1" smtClean="0"/>
              <a:t>pada</a:t>
            </a:r>
            <a:r>
              <a:rPr lang="en-US" dirty="0" smtClean="0"/>
              <a:t> </a:t>
            </a:r>
            <a:r>
              <a:rPr lang="en-US" dirty="0" err="1" smtClean="0"/>
              <a:t>dalam</a:t>
            </a:r>
            <a:r>
              <a:rPr lang="en-US" dirty="0" smtClean="0"/>
              <a:t> </a:t>
            </a:r>
            <a:r>
              <a:rPr lang="en-US" dirty="0" err="1" smtClean="0"/>
              <a:t>pasal</a:t>
            </a:r>
            <a:r>
              <a:rPr lang="en-US" dirty="0" smtClean="0"/>
              <a:t> 53 (1) yang </a:t>
            </a:r>
            <a:r>
              <a:rPr lang="en-US" dirty="0" err="1" smtClean="0"/>
              <a:t>berbunyi</a:t>
            </a:r>
            <a:r>
              <a:rPr lang="en-US" dirty="0" smtClean="0"/>
              <a:t> </a:t>
            </a:r>
            <a:r>
              <a:rPr lang="en-US" dirty="0" err="1" smtClean="0"/>
              <a:t>sebagai</a:t>
            </a:r>
            <a:r>
              <a:rPr lang="en-US" dirty="0" smtClean="0"/>
              <a:t> </a:t>
            </a:r>
            <a:r>
              <a:rPr lang="en-US" dirty="0" err="1" smtClean="0"/>
              <a:t>berikut</a:t>
            </a:r>
            <a:r>
              <a:rPr lang="en-US" dirty="0" smtClean="0"/>
              <a:t> : </a:t>
            </a:r>
            <a:r>
              <a:rPr lang="en-US" cap="none" dirty="0" smtClean="0"/>
              <a:t>“</a:t>
            </a:r>
            <a:r>
              <a:rPr lang="en-US" cap="none" dirty="0" err="1" smtClean="0"/>
              <a:t>Mencoba</a:t>
            </a:r>
            <a:r>
              <a:rPr lang="en-US" cap="none" dirty="0" smtClean="0"/>
              <a:t> </a:t>
            </a:r>
            <a:r>
              <a:rPr lang="en-US" cap="none" dirty="0" err="1" smtClean="0"/>
              <a:t>melakukan</a:t>
            </a:r>
            <a:r>
              <a:rPr lang="en-US" cap="none" dirty="0" smtClean="0"/>
              <a:t> </a:t>
            </a:r>
            <a:r>
              <a:rPr lang="en-US" cap="none" dirty="0" err="1" smtClean="0"/>
              <a:t>kejahatan</a:t>
            </a:r>
            <a:r>
              <a:rPr lang="en-US" cap="none" dirty="0" smtClean="0"/>
              <a:t> </a:t>
            </a:r>
            <a:r>
              <a:rPr lang="en-US" cap="none" dirty="0" err="1" smtClean="0"/>
              <a:t>dipidana</a:t>
            </a:r>
            <a:r>
              <a:rPr lang="en-US" cap="none" dirty="0" smtClean="0"/>
              <a:t>, </a:t>
            </a:r>
            <a:r>
              <a:rPr lang="en-US" cap="none" dirty="0" err="1" smtClean="0"/>
              <a:t>jika</a:t>
            </a:r>
            <a:r>
              <a:rPr lang="en-US" cap="none" dirty="0" smtClean="0"/>
              <a:t> </a:t>
            </a:r>
            <a:r>
              <a:rPr lang="en-US" cap="none" dirty="0" err="1" smtClean="0"/>
              <a:t>niat</a:t>
            </a:r>
            <a:r>
              <a:rPr lang="en-US" cap="none" dirty="0" smtClean="0"/>
              <a:t> </a:t>
            </a:r>
            <a:r>
              <a:rPr lang="en-US" cap="none" dirty="0" err="1" smtClean="0"/>
              <a:t>untuk</a:t>
            </a:r>
            <a:r>
              <a:rPr lang="en-US" cap="none" dirty="0" smtClean="0"/>
              <a:t> </a:t>
            </a:r>
            <a:r>
              <a:rPr lang="en-US" cap="none" dirty="0" err="1" smtClean="0"/>
              <a:t>itu</a:t>
            </a:r>
            <a:r>
              <a:rPr lang="en-US" cap="none" dirty="0" smtClean="0"/>
              <a:t> </a:t>
            </a:r>
            <a:r>
              <a:rPr lang="en-US" cap="none" dirty="0" err="1" smtClean="0"/>
              <a:t>telah</a:t>
            </a:r>
            <a:r>
              <a:rPr lang="en-US" cap="none" dirty="0" smtClean="0"/>
              <a:t> </a:t>
            </a:r>
            <a:r>
              <a:rPr lang="en-US" cap="none" dirty="0" err="1" smtClean="0"/>
              <a:t>ternyata</a:t>
            </a:r>
            <a:r>
              <a:rPr lang="en-US" cap="none" dirty="0" smtClean="0"/>
              <a:t> </a:t>
            </a:r>
            <a:r>
              <a:rPr lang="en-US" cap="none" dirty="0" err="1" smtClean="0"/>
              <a:t>dari</a:t>
            </a:r>
            <a:r>
              <a:rPr lang="en-US" cap="none" dirty="0" smtClean="0"/>
              <a:t> </a:t>
            </a:r>
            <a:r>
              <a:rPr lang="en-US" cap="none" dirty="0" err="1" smtClean="0"/>
              <a:t>adanya</a:t>
            </a:r>
            <a:r>
              <a:rPr lang="en-US" cap="none" dirty="0" smtClean="0"/>
              <a:t> </a:t>
            </a:r>
            <a:r>
              <a:rPr lang="en-US" cap="none" dirty="0" err="1" smtClean="0"/>
              <a:t>permulaan</a:t>
            </a:r>
            <a:r>
              <a:rPr lang="en-US" cap="none" dirty="0" smtClean="0"/>
              <a:t> </a:t>
            </a:r>
            <a:r>
              <a:rPr lang="en-US" cap="none" dirty="0" err="1" smtClean="0"/>
              <a:t>pelaksanaan</a:t>
            </a:r>
            <a:r>
              <a:rPr lang="en-US" cap="none" dirty="0" smtClean="0"/>
              <a:t>, </a:t>
            </a:r>
            <a:r>
              <a:rPr lang="en-US" cap="none" dirty="0" err="1" smtClean="0"/>
              <a:t>dengan</a:t>
            </a:r>
            <a:r>
              <a:rPr lang="en-US" cap="none" dirty="0" smtClean="0"/>
              <a:t> </a:t>
            </a:r>
            <a:r>
              <a:rPr lang="en-US" cap="none" dirty="0" err="1" smtClean="0"/>
              <a:t>tidak</a:t>
            </a:r>
            <a:r>
              <a:rPr lang="en-US" cap="none" dirty="0" smtClean="0"/>
              <a:t> </a:t>
            </a:r>
            <a:r>
              <a:rPr lang="en-US" cap="none" dirty="0" err="1" smtClean="0"/>
              <a:t>selesainya</a:t>
            </a:r>
            <a:r>
              <a:rPr lang="en-US" cap="none" dirty="0" smtClean="0"/>
              <a:t> </a:t>
            </a:r>
            <a:r>
              <a:rPr lang="en-US" cap="none" dirty="0" err="1" smtClean="0"/>
              <a:t>pelaksanaan</a:t>
            </a:r>
            <a:r>
              <a:rPr lang="en-US" cap="none" dirty="0" smtClean="0"/>
              <a:t> </a:t>
            </a:r>
            <a:r>
              <a:rPr lang="en-US" cap="none" dirty="0" err="1" smtClean="0"/>
              <a:t>itu</a:t>
            </a:r>
            <a:r>
              <a:rPr lang="en-US" cap="none" dirty="0" smtClean="0"/>
              <a:t>, </a:t>
            </a:r>
            <a:r>
              <a:rPr lang="en-US" cap="none" dirty="0" err="1" smtClean="0"/>
              <a:t>bukan</a:t>
            </a:r>
            <a:r>
              <a:rPr lang="en-US" cap="none" dirty="0" smtClean="0"/>
              <a:t> </a:t>
            </a:r>
            <a:r>
              <a:rPr lang="en-US" cap="none" dirty="0" err="1" smtClean="0"/>
              <a:t>semata-mata</a:t>
            </a:r>
            <a:r>
              <a:rPr lang="en-US" cap="none" dirty="0" smtClean="0"/>
              <a:t> </a:t>
            </a:r>
            <a:r>
              <a:rPr lang="en-US" cap="none" dirty="0" err="1" smtClean="0"/>
              <a:t>disebabkan</a:t>
            </a:r>
            <a:r>
              <a:rPr lang="en-US" cap="none" dirty="0" smtClean="0"/>
              <a:t> </a:t>
            </a:r>
            <a:r>
              <a:rPr lang="en-US" cap="none" dirty="0" err="1" smtClean="0"/>
              <a:t>karena</a:t>
            </a:r>
            <a:r>
              <a:rPr lang="en-US" cap="none" dirty="0" smtClean="0"/>
              <a:t> </a:t>
            </a:r>
            <a:r>
              <a:rPr lang="en-US" cap="none" dirty="0" err="1" smtClean="0"/>
              <a:t>kehendaknya</a:t>
            </a:r>
            <a:r>
              <a:rPr lang="en-US" cap="none" dirty="0" smtClean="0"/>
              <a:t> </a:t>
            </a:r>
            <a:r>
              <a:rPr lang="en-US" cap="none" dirty="0" err="1" smtClean="0"/>
              <a:t>sendiri</a:t>
            </a:r>
            <a:r>
              <a:rPr lang="en-US" cap="none" dirty="0" smtClean="0"/>
              <a: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110</a:t>
            </a:fld>
            <a:endParaRPr lang="en-US"/>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1"/>
            <a:ext cx="8786842" cy="6357982"/>
          </a:xfrm>
        </p:spPr>
        <p:txBody>
          <a:bodyPr>
            <a:normAutofit fontScale="90000"/>
          </a:bodyPr>
          <a:lstStyle/>
          <a:p>
            <a:r>
              <a:rPr lang="en-US" dirty="0" smtClean="0"/>
              <a:t/>
            </a:r>
            <a:br>
              <a:rPr lang="en-US" dirty="0" smtClean="0"/>
            </a:br>
            <a:r>
              <a:rPr lang="en-US" dirty="0" err="1" smtClean="0"/>
              <a:t>Redaksi</a:t>
            </a:r>
            <a:r>
              <a:rPr lang="en-US" dirty="0" smtClean="0"/>
              <a:t> </a:t>
            </a:r>
            <a:r>
              <a:rPr lang="en-US" dirty="0" err="1" smtClean="0"/>
              <a:t>pasal</a:t>
            </a:r>
            <a:r>
              <a:rPr lang="en-US" dirty="0" smtClean="0"/>
              <a:t> </a:t>
            </a:r>
            <a:r>
              <a:rPr lang="en-US" dirty="0" err="1" smtClean="0"/>
              <a:t>ditas</a:t>
            </a:r>
            <a:r>
              <a:rPr lang="en-US" dirty="0" smtClean="0"/>
              <a:t> </a:t>
            </a:r>
            <a:r>
              <a:rPr lang="en-US" dirty="0" err="1" smtClean="0"/>
              <a:t>jelas</a:t>
            </a:r>
            <a:r>
              <a:rPr lang="en-US" dirty="0" smtClean="0"/>
              <a:t> </a:t>
            </a:r>
            <a:r>
              <a:rPr lang="en-US" dirty="0" err="1" smtClean="0"/>
              <a:t>tidk</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definisi</a:t>
            </a:r>
            <a:r>
              <a:rPr lang="en-US" dirty="0" smtClean="0"/>
              <a:t>, </a:t>
            </a:r>
            <a:r>
              <a:rPr lang="en-US" dirty="0" err="1" smtClean="0"/>
              <a:t>tetapi</a:t>
            </a:r>
            <a:r>
              <a:rPr lang="en-US" dirty="0" smtClean="0"/>
              <a:t> </a:t>
            </a:r>
            <a:r>
              <a:rPr lang="en-US" dirty="0" err="1" smtClean="0"/>
              <a:t>hanya</a:t>
            </a:r>
            <a:r>
              <a:rPr lang="en-US" dirty="0" smtClean="0"/>
              <a:t> </a:t>
            </a:r>
            <a:r>
              <a:rPr lang="en-US" dirty="0" err="1" smtClean="0"/>
              <a:t>merumuskan</a:t>
            </a:r>
            <a:r>
              <a:rPr lang="en-US" dirty="0" smtClean="0"/>
              <a:t> </a:t>
            </a:r>
            <a:r>
              <a:rPr lang="en-US" dirty="0" err="1" smtClean="0"/>
              <a:t>syarat</a:t>
            </a:r>
            <a:r>
              <a:rPr lang="en-US" dirty="0" smtClean="0"/>
              <a:t> – </a:t>
            </a:r>
            <a:r>
              <a:rPr lang="en-US" dirty="0" err="1" smtClean="0"/>
              <a:t>syarat</a:t>
            </a:r>
            <a:r>
              <a:rPr lang="en-US" dirty="0" smtClean="0"/>
              <a:t> </a:t>
            </a:r>
            <a:r>
              <a:rPr lang="en-US" dirty="0" err="1" smtClean="0"/>
              <a:t>atau</a:t>
            </a:r>
            <a:r>
              <a:rPr lang="en-US" dirty="0" smtClean="0"/>
              <a:t> </a:t>
            </a:r>
            <a:r>
              <a:rPr lang="en-US" dirty="0" err="1" smtClean="0"/>
              <a:t>unsur</a:t>
            </a:r>
            <a:r>
              <a:rPr lang="en-US" dirty="0" smtClean="0"/>
              <a:t> – </a:t>
            </a:r>
            <a:r>
              <a:rPr lang="en-US" dirty="0" err="1" smtClean="0"/>
              <a:t>unsur</a:t>
            </a:r>
            <a:r>
              <a:rPr lang="en-US" dirty="0" smtClean="0"/>
              <a:t> yang </a:t>
            </a:r>
            <a:r>
              <a:rPr lang="en-US" dirty="0" err="1" smtClean="0"/>
              <a:t>menjadi</a:t>
            </a:r>
            <a:r>
              <a:rPr lang="en-US" dirty="0" smtClean="0"/>
              <a:t> </a:t>
            </a:r>
            <a:r>
              <a:rPr lang="en-US" dirty="0" err="1" smtClean="0"/>
              <a:t>batas</a:t>
            </a:r>
            <a:r>
              <a:rPr lang="en-US" dirty="0" smtClean="0"/>
              <a:t> </a:t>
            </a:r>
            <a:r>
              <a:rPr lang="en-US" dirty="0" err="1" smtClean="0"/>
              <a:t>antara</a:t>
            </a:r>
            <a:r>
              <a:rPr lang="en-US" dirty="0" smtClean="0"/>
              <a:t> </a:t>
            </a:r>
            <a:r>
              <a:rPr lang="en-US" dirty="0" err="1" smtClean="0"/>
              <a:t>percobaan</a:t>
            </a:r>
            <a:r>
              <a:rPr lang="en-US" dirty="0" smtClean="0"/>
              <a:t> yang </a:t>
            </a:r>
            <a:r>
              <a:rPr lang="en-US" dirty="0" err="1" smtClean="0"/>
              <a:t>dapat</a:t>
            </a:r>
            <a:r>
              <a:rPr lang="en-US" dirty="0" smtClean="0"/>
              <a:t> </a:t>
            </a:r>
            <a:r>
              <a:rPr lang="en-US" dirty="0" err="1" smtClean="0"/>
              <a:t>dipidana</a:t>
            </a:r>
            <a:r>
              <a:rPr lang="en-US" dirty="0" smtClean="0"/>
              <a:t> </a:t>
            </a:r>
            <a:r>
              <a:rPr lang="en-US" dirty="0" err="1" smtClean="0"/>
              <a:t>dan</a:t>
            </a:r>
            <a:r>
              <a:rPr lang="en-US" dirty="0" smtClean="0"/>
              <a:t> yang </a:t>
            </a:r>
            <a:r>
              <a:rPr lang="en-US" dirty="0" err="1" smtClean="0"/>
              <a:t>tidak</a:t>
            </a:r>
            <a:r>
              <a:rPr lang="en-US" dirty="0" smtClean="0"/>
              <a:t> </a:t>
            </a:r>
            <a:r>
              <a:rPr lang="en-US" dirty="0" err="1" smtClean="0"/>
              <a:t>dapat</a:t>
            </a:r>
            <a:r>
              <a:rPr lang="en-US" dirty="0" smtClean="0"/>
              <a:t> </a:t>
            </a:r>
            <a:r>
              <a:rPr lang="en-US" dirty="0" err="1" smtClean="0"/>
              <a:t>dipidana</a:t>
            </a:r>
            <a:r>
              <a:rPr lang="en-US" dirty="0" smtClean="0"/>
              <a:t>.</a:t>
            </a:r>
            <a:br>
              <a:rPr lang="en-US" dirty="0" smtClean="0"/>
            </a:br>
            <a:r>
              <a:rPr lang="en-US" dirty="0" smtClean="0"/>
              <a:t/>
            </a:r>
            <a:br>
              <a:rPr lang="en-US" dirty="0" smtClean="0"/>
            </a:br>
            <a:r>
              <a:rPr lang="en-US" dirty="0" err="1" smtClean="0"/>
              <a:t>Percobaan</a:t>
            </a:r>
            <a:r>
              <a:rPr lang="en-US" dirty="0" smtClean="0"/>
              <a:t> yang </a:t>
            </a:r>
            <a:r>
              <a:rPr lang="en-US" dirty="0" err="1" smtClean="0"/>
              <a:t>dapat</a:t>
            </a:r>
            <a:r>
              <a:rPr lang="en-US" dirty="0" smtClean="0"/>
              <a:t> </a:t>
            </a:r>
            <a:r>
              <a:rPr lang="en-US" dirty="0" err="1" smtClean="0"/>
              <a:t>dipidana</a:t>
            </a:r>
            <a:r>
              <a:rPr lang="en-US" dirty="0" smtClean="0"/>
              <a:t> </a:t>
            </a:r>
            <a:r>
              <a:rPr lang="en-US" dirty="0" err="1" smtClean="0"/>
              <a:t>menurut</a:t>
            </a:r>
            <a:r>
              <a:rPr lang="en-US" dirty="0" smtClean="0"/>
              <a:t> </a:t>
            </a:r>
            <a:r>
              <a:rPr lang="en-US" dirty="0" err="1" smtClean="0"/>
              <a:t>sistem</a:t>
            </a:r>
            <a:r>
              <a:rPr lang="en-US" dirty="0" smtClean="0"/>
              <a:t> </a:t>
            </a:r>
            <a:r>
              <a:rPr lang="en-US" dirty="0" err="1" smtClean="0"/>
              <a:t>kuhp</a:t>
            </a:r>
            <a:r>
              <a:rPr lang="en-US" dirty="0" smtClean="0"/>
              <a:t> </a:t>
            </a:r>
            <a:r>
              <a:rPr lang="en-US" dirty="0" err="1" smtClean="0"/>
              <a:t>bukanlah</a:t>
            </a:r>
            <a:r>
              <a:rPr lang="en-US" dirty="0" smtClean="0"/>
              <a:t> </a:t>
            </a:r>
            <a:r>
              <a:rPr lang="en-US" dirty="0" err="1" smtClean="0"/>
              <a:t>percobaan</a:t>
            </a:r>
            <a:r>
              <a:rPr lang="en-US" dirty="0" smtClean="0"/>
              <a:t> </a:t>
            </a:r>
            <a:r>
              <a:rPr lang="en-US" dirty="0" err="1" smtClean="0"/>
              <a:t>terhadap</a:t>
            </a:r>
            <a:r>
              <a:rPr lang="en-US" dirty="0" smtClean="0"/>
              <a:t> </a:t>
            </a:r>
            <a:r>
              <a:rPr lang="en-US" dirty="0" err="1" smtClean="0"/>
              <a:t>semua</a:t>
            </a:r>
            <a:r>
              <a:rPr lang="en-US" dirty="0" smtClean="0"/>
              <a:t> </a:t>
            </a:r>
            <a:r>
              <a:rPr lang="en-US" dirty="0" err="1" smtClean="0"/>
              <a:t>jenis</a:t>
            </a:r>
            <a:r>
              <a:rPr lang="en-US" dirty="0" smtClean="0"/>
              <a:t> </a:t>
            </a:r>
            <a:r>
              <a:rPr lang="en-US" dirty="0" err="1" smtClean="0"/>
              <a:t>tindak</a:t>
            </a:r>
            <a:r>
              <a:rPr lang="en-US" dirty="0" smtClean="0"/>
              <a:t> </a:t>
            </a:r>
            <a:r>
              <a:rPr lang="en-US" dirty="0" err="1" smtClean="0"/>
              <a:t>pidana</a:t>
            </a:r>
            <a:r>
              <a:rPr lang="en-US" dirty="0" smtClean="0"/>
              <a:t>. Yang </a:t>
            </a:r>
            <a:r>
              <a:rPr lang="en-US" dirty="0" err="1" smtClean="0"/>
              <a:t>dapat</a:t>
            </a:r>
            <a:r>
              <a:rPr lang="en-US" dirty="0" smtClean="0"/>
              <a:t> </a:t>
            </a:r>
            <a:r>
              <a:rPr lang="en-US" dirty="0" err="1" smtClean="0"/>
              <a:t>dipidana</a:t>
            </a:r>
            <a:r>
              <a:rPr lang="en-US" dirty="0" smtClean="0"/>
              <a:t> </a:t>
            </a:r>
            <a:r>
              <a:rPr lang="en-US" dirty="0" err="1" smtClean="0"/>
              <a:t>hanyalah</a:t>
            </a:r>
            <a:r>
              <a:rPr lang="en-US" dirty="0" smtClean="0"/>
              <a:t> </a:t>
            </a:r>
            <a:r>
              <a:rPr lang="en-US" dirty="0" err="1" smtClean="0"/>
              <a:t>percobaan</a:t>
            </a:r>
            <a:r>
              <a:rPr lang="en-US" dirty="0" smtClean="0"/>
              <a:t> </a:t>
            </a:r>
            <a:r>
              <a:rPr lang="en-US" dirty="0" err="1" smtClean="0"/>
              <a:t>terhadap</a:t>
            </a:r>
            <a:r>
              <a:rPr lang="en-US" dirty="0" smtClean="0"/>
              <a:t> </a:t>
            </a:r>
            <a:r>
              <a:rPr lang="en-US" dirty="0" err="1" smtClean="0"/>
              <a:t>tindak</a:t>
            </a:r>
            <a:r>
              <a:rPr lang="en-US" dirty="0" smtClean="0"/>
              <a:t> </a:t>
            </a:r>
            <a:r>
              <a:rPr lang="en-US" dirty="0" err="1" smtClean="0"/>
              <a:t>pidana</a:t>
            </a:r>
            <a:r>
              <a:rPr lang="en-US" dirty="0" smtClean="0"/>
              <a:t> yang </a:t>
            </a:r>
            <a:r>
              <a:rPr lang="en-US" dirty="0" err="1" smtClean="0"/>
              <a:t>berupa</a:t>
            </a:r>
            <a:r>
              <a:rPr lang="en-US" dirty="0" smtClean="0"/>
              <a:t> “</a:t>
            </a:r>
            <a:r>
              <a:rPr lang="en-US" dirty="0" err="1" smtClean="0"/>
              <a:t>kejahatan</a:t>
            </a:r>
            <a:r>
              <a:rPr lang="en-US" dirty="0" smtClean="0"/>
              <a:t>” </a:t>
            </a:r>
            <a:r>
              <a:rPr lang="en-US" dirty="0" err="1" smtClean="0"/>
              <a:t>saja</a:t>
            </a:r>
            <a:r>
              <a:rPr lang="en-US" dirty="0" smtClean="0"/>
              <a:t> </a:t>
            </a:r>
            <a:r>
              <a:rPr lang="en-US" dirty="0" err="1" smtClean="0"/>
              <a:t>sedangkan</a:t>
            </a:r>
            <a:r>
              <a:rPr lang="en-US" dirty="0" smtClean="0"/>
              <a:t> </a:t>
            </a:r>
            <a:r>
              <a:rPr lang="en-US" dirty="0" err="1" smtClean="0"/>
              <a:t>percobaan</a:t>
            </a:r>
            <a:r>
              <a:rPr lang="en-US" dirty="0" smtClean="0"/>
              <a:t> </a:t>
            </a:r>
            <a:r>
              <a:rPr lang="en-US" dirty="0" err="1" smtClean="0"/>
              <a:t>terhadap</a:t>
            </a:r>
            <a:r>
              <a:rPr lang="en-US" dirty="0" smtClean="0"/>
              <a:t> “</a:t>
            </a:r>
            <a:r>
              <a:rPr lang="en-US" dirty="0" err="1" smtClean="0"/>
              <a:t>pelanggaran</a:t>
            </a:r>
            <a:r>
              <a:rPr lang="en-US" dirty="0" smtClean="0"/>
              <a:t>” </a:t>
            </a:r>
            <a:r>
              <a:rPr lang="en-US" dirty="0" err="1" smtClean="0"/>
              <a:t>tidak</a:t>
            </a:r>
            <a:r>
              <a:rPr lang="en-US" dirty="0" smtClean="0"/>
              <a:t> </a:t>
            </a:r>
            <a:r>
              <a:rPr lang="en-US" dirty="0" err="1" smtClean="0"/>
              <a:t>dipidana</a:t>
            </a:r>
            <a:r>
              <a:rPr lang="en-US" dirty="0" smtClean="0"/>
              <a:t>.</a:t>
            </a:r>
            <a:br>
              <a:rPr lang="en-US" dirty="0" smtClean="0"/>
            </a:br>
            <a:r>
              <a:rPr lang="en-US" dirty="0" smtClean="0"/>
              <a:t>Hal </a:t>
            </a:r>
            <a:r>
              <a:rPr lang="en-US" dirty="0" err="1" smtClean="0"/>
              <a:t>ini</a:t>
            </a:r>
            <a:r>
              <a:rPr lang="en-US" dirty="0" smtClean="0"/>
              <a:t> </a:t>
            </a:r>
            <a:r>
              <a:rPr lang="en-US" dirty="0" err="1" smtClean="0"/>
              <a:t>ditegaskan</a:t>
            </a:r>
            <a:r>
              <a:rPr lang="en-US" dirty="0" smtClean="0"/>
              <a:t> </a:t>
            </a:r>
            <a:r>
              <a:rPr lang="en-US" dirty="0" err="1" smtClean="0"/>
              <a:t>dalam</a:t>
            </a:r>
            <a:r>
              <a:rPr lang="en-US" dirty="0" smtClean="0"/>
              <a:t> </a:t>
            </a:r>
            <a:r>
              <a:rPr lang="en-US" dirty="0" err="1" smtClean="0"/>
              <a:t>pasal</a:t>
            </a:r>
            <a:r>
              <a:rPr lang="en-US" dirty="0" smtClean="0"/>
              <a:t> 54 </a:t>
            </a:r>
            <a:r>
              <a:rPr lang="en-US" dirty="0" err="1" smtClean="0"/>
              <a:t>kuhp</a:t>
            </a:r>
            <a:r>
              <a:rPr lang="en-US" dirty="0" smtClean="0"/>
              <a:t>.</a:t>
            </a:r>
            <a:br>
              <a:rPr lang="en-US" dirty="0" smtClean="0"/>
            </a:br>
            <a:r>
              <a:rPr lang="en-US" dirty="0" smtClean="0"/>
              <a:t> </a:t>
            </a: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111</a:t>
            </a:fld>
            <a:endParaRPr lang="en-US"/>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85729"/>
            <a:ext cx="8572560" cy="6215106"/>
          </a:xfrm>
        </p:spPr>
        <p:txBody>
          <a:bodyPr>
            <a:normAutofit fontScale="90000"/>
          </a:bodyPr>
          <a:lstStyle/>
          <a:p>
            <a:r>
              <a:rPr lang="en-US" dirty="0" err="1" smtClean="0"/>
              <a:t>Ketentuan</a:t>
            </a:r>
            <a:r>
              <a:rPr lang="en-US" dirty="0" smtClean="0"/>
              <a:t> </a:t>
            </a:r>
            <a:r>
              <a:rPr lang="en-US" dirty="0" err="1" smtClean="0"/>
              <a:t>umum</a:t>
            </a:r>
            <a:r>
              <a:rPr lang="en-US" dirty="0" smtClean="0"/>
              <a:t> </a:t>
            </a:r>
            <a:r>
              <a:rPr lang="en-US" dirty="0" err="1" smtClean="0"/>
              <a:t>dalam</a:t>
            </a:r>
            <a:r>
              <a:rPr lang="en-US" dirty="0" smtClean="0"/>
              <a:t> </a:t>
            </a:r>
            <a:r>
              <a:rPr lang="en-US" dirty="0" err="1" smtClean="0"/>
              <a:t>pasal</a:t>
            </a:r>
            <a:r>
              <a:rPr lang="en-US" dirty="0" smtClean="0"/>
              <a:t> 53 (1) </a:t>
            </a:r>
            <a:r>
              <a:rPr lang="en-US" dirty="0" err="1" smtClean="0"/>
              <a:t>di</a:t>
            </a:r>
            <a:r>
              <a:rPr lang="en-US" dirty="0" smtClean="0"/>
              <a:t> </a:t>
            </a:r>
            <a:r>
              <a:rPr lang="en-US" dirty="0" err="1" smtClean="0"/>
              <a:t>atas</a:t>
            </a:r>
            <a:r>
              <a:rPr lang="en-US" dirty="0" smtClean="0"/>
              <a:t> </a:t>
            </a:r>
            <a:r>
              <a:rPr lang="en-US" dirty="0" err="1" smtClean="0"/>
              <a:t>tidak</a:t>
            </a:r>
            <a:r>
              <a:rPr lang="en-US" dirty="0" smtClean="0"/>
              <a:t> </a:t>
            </a:r>
            <a:r>
              <a:rPr lang="en-US" dirty="0" err="1" smtClean="0"/>
              <a:t>berarti</a:t>
            </a:r>
            <a:r>
              <a:rPr lang="en-US" dirty="0" smtClean="0"/>
              <a:t> </a:t>
            </a:r>
            <a:r>
              <a:rPr lang="en-US" dirty="0" err="1" smtClean="0"/>
              <a:t>bahwa</a:t>
            </a:r>
            <a:r>
              <a:rPr lang="en-US" dirty="0" smtClean="0"/>
              <a:t> </a:t>
            </a:r>
            <a:r>
              <a:rPr lang="en-US" dirty="0" err="1" smtClean="0"/>
              <a:t>percobaan</a:t>
            </a:r>
            <a:r>
              <a:rPr lang="en-US" dirty="0" smtClean="0"/>
              <a:t> </a:t>
            </a:r>
            <a:r>
              <a:rPr lang="en-US" dirty="0" err="1" smtClean="0"/>
              <a:t>terhadap</a:t>
            </a:r>
            <a:r>
              <a:rPr lang="en-US" dirty="0" smtClean="0"/>
              <a:t> </a:t>
            </a:r>
            <a:r>
              <a:rPr lang="en-US" dirty="0" err="1" smtClean="0"/>
              <a:t>semua</a:t>
            </a:r>
            <a:r>
              <a:rPr lang="en-US" dirty="0" smtClean="0"/>
              <a:t> </a:t>
            </a:r>
            <a:r>
              <a:rPr lang="en-US" dirty="0" err="1" smtClean="0"/>
              <a:t>kejahatan</a:t>
            </a:r>
            <a:r>
              <a:rPr lang="en-US" dirty="0" smtClean="0"/>
              <a:t> </a:t>
            </a:r>
            <a:r>
              <a:rPr lang="en-US" dirty="0" err="1" smtClean="0"/>
              <a:t>dapat</a:t>
            </a:r>
            <a:r>
              <a:rPr lang="en-US" dirty="0" smtClean="0"/>
              <a:t> </a:t>
            </a:r>
            <a:r>
              <a:rPr lang="en-US" dirty="0" err="1" smtClean="0"/>
              <a:t>dipidana</a:t>
            </a:r>
            <a:r>
              <a:rPr lang="en-US" dirty="0" smtClean="0"/>
              <a:t>.</a:t>
            </a:r>
            <a:br>
              <a:rPr lang="en-US" dirty="0" smtClean="0"/>
            </a:br>
            <a:r>
              <a:rPr lang="en-US" dirty="0" err="1" smtClean="0"/>
              <a:t>Ada</a:t>
            </a:r>
            <a:r>
              <a:rPr lang="en-US" dirty="0" smtClean="0"/>
              <a:t> </a:t>
            </a:r>
            <a:r>
              <a:rPr lang="en-US" dirty="0" err="1" smtClean="0"/>
              <a:t>percobaan</a:t>
            </a:r>
            <a:r>
              <a:rPr lang="en-US" dirty="0" smtClean="0"/>
              <a:t> </a:t>
            </a:r>
            <a:r>
              <a:rPr lang="en-US" dirty="0" err="1" smtClean="0"/>
              <a:t>terhadap</a:t>
            </a:r>
            <a:r>
              <a:rPr lang="en-US" dirty="0" smtClean="0"/>
              <a:t> </a:t>
            </a:r>
            <a:r>
              <a:rPr lang="en-US" dirty="0" err="1" smtClean="0"/>
              <a:t>Kejahatan</a:t>
            </a:r>
            <a:r>
              <a:rPr lang="en-US" dirty="0" smtClean="0"/>
              <a:t> – </a:t>
            </a:r>
            <a:r>
              <a:rPr lang="en-US" dirty="0" err="1" smtClean="0"/>
              <a:t>kejahataan</a:t>
            </a:r>
            <a:r>
              <a:rPr lang="en-US" dirty="0" smtClean="0"/>
              <a:t> </a:t>
            </a:r>
            <a:r>
              <a:rPr lang="en-US" dirty="0" err="1" smtClean="0"/>
              <a:t>tertentu</a:t>
            </a:r>
            <a:r>
              <a:rPr lang="en-US" dirty="0" smtClean="0"/>
              <a:t> yang </a:t>
            </a:r>
            <a:r>
              <a:rPr lang="en-US" dirty="0" err="1" smtClean="0"/>
              <a:t>tidak</a:t>
            </a:r>
            <a:r>
              <a:rPr lang="en-US" dirty="0" smtClean="0"/>
              <a:t> </a:t>
            </a:r>
            <a:r>
              <a:rPr lang="en-US" dirty="0" err="1" smtClean="0"/>
              <a:t>dipidana</a:t>
            </a:r>
            <a:r>
              <a:rPr lang="en-US" dirty="0" smtClean="0"/>
              <a:t>, </a:t>
            </a:r>
            <a:r>
              <a:rPr lang="en-US" dirty="0" err="1" smtClean="0"/>
              <a:t>misalnya</a:t>
            </a:r>
            <a:r>
              <a:rPr lang="en-US" dirty="0" smtClean="0"/>
              <a:t> :</a:t>
            </a:r>
            <a:br>
              <a:rPr lang="en-US" dirty="0" smtClean="0"/>
            </a:br>
            <a:r>
              <a:rPr lang="en-US" dirty="0" smtClean="0"/>
              <a:t>- </a:t>
            </a:r>
            <a:r>
              <a:rPr lang="en-US" dirty="0" err="1" smtClean="0"/>
              <a:t>percobaan</a:t>
            </a:r>
            <a:r>
              <a:rPr lang="en-US" dirty="0" smtClean="0"/>
              <a:t> duel/</a:t>
            </a:r>
            <a:r>
              <a:rPr lang="en-US" dirty="0" err="1" smtClean="0"/>
              <a:t>perkelahian</a:t>
            </a:r>
            <a:r>
              <a:rPr lang="en-US" dirty="0" smtClean="0"/>
              <a:t> </a:t>
            </a:r>
            <a:r>
              <a:rPr lang="en-US" dirty="0" err="1" smtClean="0"/>
              <a:t>tanding</a:t>
            </a:r>
            <a:r>
              <a:rPr lang="en-US" dirty="0" smtClean="0"/>
              <a:t> ps. 184 </a:t>
            </a:r>
            <a:r>
              <a:rPr lang="en-US" dirty="0" err="1" smtClean="0"/>
              <a:t>ayat</a:t>
            </a:r>
            <a:r>
              <a:rPr lang="en-US" dirty="0" smtClean="0"/>
              <a:t> 5</a:t>
            </a:r>
            <a:br>
              <a:rPr lang="en-US" dirty="0" smtClean="0"/>
            </a:br>
            <a:r>
              <a:rPr lang="en-US" dirty="0" smtClean="0"/>
              <a:t>- </a:t>
            </a:r>
            <a:r>
              <a:rPr lang="en-US" dirty="0" err="1" smtClean="0"/>
              <a:t>percobaan</a:t>
            </a:r>
            <a:r>
              <a:rPr lang="en-US" dirty="0" smtClean="0"/>
              <a:t> </a:t>
            </a:r>
            <a:r>
              <a:rPr lang="en-US" dirty="0" err="1" smtClean="0"/>
              <a:t>penganiayaan</a:t>
            </a:r>
            <a:r>
              <a:rPr lang="en-US" dirty="0" smtClean="0"/>
              <a:t> </a:t>
            </a:r>
            <a:r>
              <a:rPr lang="en-US" dirty="0" err="1" smtClean="0"/>
              <a:t>ringan</a:t>
            </a:r>
            <a:r>
              <a:rPr lang="en-US" dirty="0" smtClean="0"/>
              <a:t> </a:t>
            </a:r>
            <a:r>
              <a:rPr lang="en-US" dirty="0" err="1" smtClean="0"/>
              <a:t>terhadap</a:t>
            </a:r>
            <a:r>
              <a:rPr lang="en-US" dirty="0" smtClean="0"/>
              <a:t> </a:t>
            </a:r>
            <a:r>
              <a:rPr lang="en-US" dirty="0" err="1" smtClean="0"/>
              <a:t>hewan</a:t>
            </a:r>
            <a:r>
              <a:rPr lang="en-US" dirty="0" smtClean="0"/>
              <a:t> ps. 302 </a:t>
            </a:r>
            <a:r>
              <a:rPr lang="en-US" dirty="0" err="1" smtClean="0"/>
              <a:t>ayat</a:t>
            </a:r>
            <a:r>
              <a:rPr lang="en-US" dirty="0" smtClean="0"/>
              <a:t> 4</a:t>
            </a:r>
            <a:br>
              <a:rPr lang="en-US" dirty="0" smtClean="0"/>
            </a:br>
            <a:r>
              <a:rPr lang="en-US" dirty="0" smtClean="0"/>
              <a:t>- </a:t>
            </a:r>
            <a:r>
              <a:rPr lang="en-US" dirty="0" err="1" smtClean="0"/>
              <a:t>percobaan</a:t>
            </a:r>
            <a:r>
              <a:rPr lang="en-US" dirty="0" smtClean="0"/>
              <a:t> </a:t>
            </a:r>
            <a:r>
              <a:rPr lang="en-US" dirty="0" err="1" smtClean="0"/>
              <a:t>penganiayaan</a:t>
            </a:r>
            <a:r>
              <a:rPr lang="en-US" dirty="0" smtClean="0"/>
              <a:t> </a:t>
            </a:r>
            <a:r>
              <a:rPr lang="en-US" dirty="0" err="1" smtClean="0"/>
              <a:t>biasa</a:t>
            </a:r>
            <a:r>
              <a:rPr lang="en-US" dirty="0" smtClean="0"/>
              <a:t> </a:t>
            </a:r>
            <a:r>
              <a:rPr lang="en-US" dirty="0" err="1" smtClean="0"/>
              <a:t>ps</a:t>
            </a:r>
            <a:r>
              <a:rPr lang="en-US" dirty="0" smtClean="0"/>
              <a:t> 351 </a:t>
            </a:r>
            <a:r>
              <a:rPr lang="en-US" dirty="0" err="1" smtClean="0"/>
              <a:t>ayat</a:t>
            </a:r>
            <a:r>
              <a:rPr lang="en-US" dirty="0" smtClean="0"/>
              <a:t> 5</a:t>
            </a:r>
            <a:br>
              <a:rPr lang="en-US" dirty="0" smtClean="0"/>
            </a:br>
            <a:r>
              <a:rPr lang="en-US" dirty="0" smtClean="0"/>
              <a:t>- </a:t>
            </a:r>
            <a:r>
              <a:rPr lang="en-US" dirty="0" err="1" smtClean="0"/>
              <a:t>percobaan</a:t>
            </a:r>
            <a:r>
              <a:rPr lang="en-US" dirty="0" smtClean="0"/>
              <a:t> </a:t>
            </a:r>
            <a:r>
              <a:rPr lang="en-US" dirty="0" err="1" smtClean="0"/>
              <a:t>penganiayaan</a:t>
            </a:r>
            <a:r>
              <a:rPr lang="en-US" dirty="0" smtClean="0"/>
              <a:t> </a:t>
            </a:r>
            <a:r>
              <a:rPr lang="en-US" dirty="0" err="1" smtClean="0"/>
              <a:t>ringan</a:t>
            </a:r>
            <a:r>
              <a:rPr lang="en-US" dirty="0" smtClean="0"/>
              <a:t> </a:t>
            </a:r>
            <a:r>
              <a:rPr lang="en-US" dirty="0" err="1" smtClean="0"/>
              <a:t>ps</a:t>
            </a:r>
            <a:r>
              <a:rPr lang="en-US" dirty="0" smtClean="0"/>
              <a:t> 352 </a:t>
            </a:r>
            <a:r>
              <a:rPr lang="en-US" dirty="0" err="1" smtClean="0"/>
              <a:t>ayat</a:t>
            </a:r>
            <a:r>
              <a:rPr lang="en-US" dirty="0" smtClean="0"/>
              <a:t> 2</a:t>
            </a: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112</a:t>
            </a:fld>
            <a:endParaRPr lang="en-US"/>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142853"/>
            <a:ext cx="8501122" cy="6429420"/>
          </a:xfrm>
        </p:spPr>
        <p:txBody>
          <a:bodyPr>
            <a:noAutofit/>
          </a:bodyPr>
          <a:lstStyle/>
          <a:p>
            <a:r>
              <a:rPr lang="en-US" sz="3200" dirty="0" err="1" smtClean="0"/>
              <a:t>Apakah</a:t>
            </a:r>
            <a:r>
              <a:rPr lang="en-US" sz="3200" dirty="0" smtClean="0"/>
              <a:t> </a:t>
            </a:r>
            <a:r>
              <a:rPr lang="en-US" sz="3200" dirty="0" err="1" smtClean="0"/>
              <a:t>percobaan</a:t>
            </a:r>
            <a:r>
              <a:rPr lang="en-US" sz="3200" dirty="0" smtClean="0"/>
              <a:t> </a:t>
            </a:r>
            <a:r>
              <a:rPr lang="en-US" sz="3200" dirty="0" err="1" smtClean="0"/>
              <a:t>itu</a:t>
            </a:r>
            <a:r>
              <a:rPr lang="en-US" sz="3200" dirty="0" smtClean="0"/>
              <a:t> </a:t>
            </a:r>
            <a:r>
              <a:rPr lang="en-US" sz="3200" dirty="0" err="1" smtClean="0"/>
              <a:t>merupakan</a:t>
            </a:r>
            <a:r>
              <a:rPr lang="en-US" sz="3200" dirty="0" smtClean="0"/>
              <a:t> </a:t>
            </a:r>
            <a:r>
              <a:rPr lang="en-US" sz="3200" dirty="0" err="1" smtClean="0"/>
              <a:t>suatu</a:t>
            </a:r>
            <a:r>
              <a:rPr lang="en-US" sz="3200" dirty="0" smtClean="0"/>
              <a:t> </a:t>
            </a:r>
            <a:r>
              <a:rPr lang="en-US" sz="3200" dirty="0" err="1" smtClean="0"/>
              <a:t>bentuk</a:t>
            </a:r>
            <a:r>
              <a:rPr lang="en-US" sz="3200" dirty="0" smtClean="0"/>
              <a:t> </a:t>
            </a:r>
            <a:r>
              <a:rPr lang="en-US" sz="3200" dirty="0" err="1" smtClean="0"/>
              <a:t>delik</a:t>
            </a:r>
            <a:r>
              <a:rPr lang="en-US" sz="3200" dirty="0" smtClean="0"/>
              <a:t> </a:t>
            </a:r>
            <a:r>
              <a:rPr lang="en-US" sz="3200" dirty="0" err="1" smtClean="0"/>
              <a:t>khusus</a:t>
            </a:r>
            <a:r>
              <a:rPr lang="en-US" sz="3200" dirty="0" smtClean="0"/>
              <a:t> yang </a:t>
            </a:r>
            <a:r>
              <a:rPr lang="en-US" sz="3200" dirty="0" err="1" smtClean="0"/>
              <a:t>berdiri</a:t>
            </a:r>
            <a:r>
              <a:rPr lang="en-US" sz="3200" dirty="0" smtClean="0"/>
              <a:t> </a:t>
            </a:r>
            <a:r>
              <a:rPr lang="en-US" sz="3200" dirty="0" err="1" smtClean="0"/>
              <a:t>sendiri</a:t>
            </a:r>
            <a:r>
              <a:rPr lang="en-US" sz="3200" dirty="0" smtClean="0"/>
              <a:t> </a:t>
            </a:r>
            <a:r>
              <a:rPr lang="en-US" sz="3200" dirty="0" err="1" smtClean="0"/>
              <a:t>atukah</a:t>
            </a:r>
            <a:r>
              <a:rPr lang="en-US" sz="3200" dirty="0" smtClean="0"/>
              <a:t> </a:t>
            </a:r>
            <a:r>
              <a:rPr lang="en-US" sz="3200" dirty="0" err="1" smtClean="0"/>
              <a:t>hanya</a:t>
            </a:r>
            <a:r>
              <a:rPr lang="en-US" sz="3200" dirty="0" smtClean="0"/>
              <a:t> </a:t>
            </a:r>
            <a:r>
              <a:rPr lang="en-US" sz="3200" dirty="0" err="1" smtClean="0"/>
              <a:t>merupakan</a:t>
            </a:r>
            <a:r>
              <a:rPr lang="en-US" sz="3200" dirty="0" smtClean="0"/>
              <a:t> </a:t>
            </a:r>
            <a:r>
              <a:rPr lang="en-US" sz="3200" dirty="0" err="1" smtClean="0"/>
              <a:t>suatu</a:t>
            </a:r>
            <a:r>
              <a:rPr lang="en-US" sz="3200" dirty="0" smtClean="0"/>
              <a:t> </a:t>
            </a:r>
            <a:r>
              <a:rPr lang="en-US" sz="3200" dirty="0" err="1" smtClean="0"/>
              <a:t>delik</a:t>
            </a:r>
            <a:r>
              <a:rPr lang="en-US" sz="3200" dirty="0" smtClean="0"/>
              <a:t> yang </a:t>
            </a:r>
            <a:r>
              <a:rPr lang="en-US" sz="3200" dirty="0" err="1" smtClean="0"/>
              <a:t>tidak</a:t>
            </a:r>
            <a:r>
              <a:rPr lang="en-US" sz="3200" dirty="0" smtClean="0"/>
              <a:t> </a:t>
            </a:r>
            <a:r>
              <a:rPr lang="en-US" sz="3200" dirty="0" err="1" smtClean="0"/>
              <a:t>sempurna</a:t>
            </a:r>
            <a:r>
              <a:rPr lang="en-US" sz="3200" dirty="0" smtClean="0"/>
              <a:t>? </a:t>
            </a:r>
            <a:br>
              <a:rPr lang="en-US" sz="3200" dirty="0" smtClean="0"/>
            </a:br>
            <a:r>
              <a:rPr lang="en-US" sz="3200" dirty="0" err="1" smtClean="0"/>
              <a:t>Mengenai</a:t>
            </a:r>
            <a:r>
              <a:rPr lang="en-US" sz="3200" dirty="0" smtClean="0"/>
              <a:t> </a:t>
            </a:r>
            <a:r>
              <a:rPr lang="en-US" sz="3200" dirty="0" err="1" smtClean="0"/>
              <a:t>sifat</a:t>
            </a:r>
            <a:r>
              <a:rPr lang="en-US" sz="3200" dirty="0" smtClean="0"/>
              <a:t> </a:t>
            </a:r>
            <a:r>
              <a:rPr lang="en-US" sz="3200" dirty="0" err="1" smtClean="0"/>
              <a:t>dari</a:t>
            </a:r>
            <a:r>
              <a:rPr lang="en-US" sz="3200" dirty="0" smtClean="0"/>
              <a:t> </a:t>
            </a:r>
            <a:r>
              <a:rPr lang="en-US" sz="3200" dirty="0" err="1" smtClean="0"/>
              <a:t>percobaan</a:t>
            </a:r>
            <a:r>
              <a:rPr lang="en-US" sz="3200" dirty="0" smtClean="0"/>
              <a:t> </a:t>
            </a:r>
            <a:r>
              <a:rPr lang="en-US" sz="3200" dirty="0" err="1" smtClean="0"/>
              <a:t>ini</a:t>
            </a:r>
            <a:r>
              <a:rPr lang="en-US" sz="3200" dirty="0" smtClean="0"/>
              <a:t> </a:t>
            </a:r>
            <a:r>
              <a:rPr lang="en-US" sz="3200" dirty="0" err="1" smtClean="0"/>
              <a:t>ada</a:t>
            </a:r>
            <a:r>
              <a:rPr lang="en-US" sz="3200" dirty="0" smtClean="0"/>
              <a:t> </a:t>
            </a:r>
            <a:r>
              <a:rPr lang="en-US" sz="3200" dirty="0" err="1" smtClean="0"/>
              <a:t>dua</a:t>
            </a:r>
            <a:r>
              <a:rPr lang="en-US" sz="3200" dirty="0" smtClean="0"/>
              <a:t> </a:t>
            </a:r>
            <a:r>
              <a:rPr lang="en-US" sz="3200" dirty="0" err="1" smtClean="0"/>
              <a:t>pandangan</a:t>
            </a:r>
            <a:r>
              <a:rPr lang="en-US" sz="3200" dirty="0" smtClean="0"/>
              <a:t> :</a:t>
            </a:r>
            <a:br>
              <a:rPr lang="en-US" sz="3200" dirty="0" smtClean="0"/>
            </a:br>
            <a:r>
              <a:rPr lang="en-US" sz="3200" cap="none" dirty="0" smtClean="0"/>
              <a:t>A. </a:t>
            </a:r>
            <a:r>
              <a:rPr lang="en-US" sz="3200" cap="none" dirty="0" err="1" smtClean="0"/>
              <a:t>Percobaan</a:t>
            </a:r>
            <a:r>
              <a:rPr lang="en-US" sz="3200" cap="none" dirty="0" smtClean="0"/>
              <a:t> </a:t>
            </a:r>
            <a:r>
              <a:rPr lang="en-US" sz="3200" cap="none" dirty="0" err="1" smtClean="0"/>
              <a:t>Dipandang</a:t>
            </a:r>
            <a:r>
              <a:rPr lang="en-US" sz="3200" cap="none" dirty="0" smtClean="0"/>
              <a:t> </a:t>
            </a:r>
            <a:r>
              <a:rPr lang="en-US" sz="3200" cap="none" dirty="0" err="1" smtClean="0"/>
              <a:t>Sebagai</a:t>
            </a:r>
            <a:r>
              <a:rPr lang="en-US" sz="3200" cap="none" dirty="0" smtClean="0"/>
              <a:t> </a:t>
            </a:r>
            <a:r>
              <a:rPr lang="en-US" sz="3200" cap="none" dirty="0" err="1" smtClean="0"/>
              <a:t>Strafausdehnungsgrund</a:t>
            </a:r>
            <a:r>
              <a:rPr lang="en-US" sz="3200" cap="none" dirty="0" smtClean="0"/>
              <a:t> </a:t>
            </a:r>
            <a:r>
              <a:rPr lang="en-US" sz="3200" cap="none" dirty="0" err="1" smtClean="0"/>
              <a:t>Atau</a:t>
            </a:r>
            <a:r>
              <a:rPr lang="en-US" sz="3200" cap="none" dirty="0" smtClean="0"/>
              <a:t> </a:t>
            </a:r>
            <a:r>
              <a:rPr lang="en-US" sz="3200" cap="none" dirty="0" err="1" smtClean="0"/>
              <a:t>Dasar</a:t>
            </a:r>
            <a:r>
              <a:rPr lang="en-US" sz="3200" cap="none" dirty="0" smtClean="0"/>
              <a:t>/</a:t>
            </a:r>
            <a:r>
              <a:rPr lang="en-US" sz="3200" cap="none" dirty="0" err="1" smtClean="0"/>
              <a:t>Alasan</a:t>
            </a:r>
            <a:r>
              <a:rPr lang="en-US" sz="3200" cap="none" dirty="0" smtClean="0"/>
              <a:t> </a:t>
            </a:r>
            <a:r>
              <a:rPr lang="en-US" sz="3200" cap="none" dirty="0" err="1" smtClean="0"/>
              <a:t>Memperluas</a:t>
            </a:r>
            <a:r>
              <a:rPr lang="en-US" sz="3200" cap="none" dirty="0" smtClean="0"/>
              <a:t> </a:t>
            </a:r>
            <a:r>
              <a:rPr lang="en-US" sz="3200" cap="none" dirty="0" err="1" smtClean="0"/>
              <a:t>Dapat</a:t>
            </a:r>
            <a:r>
              <a:rPr lang="en-US" sz="3200" cap="none" dirty="0" smtClean="0"/>
              <a:t> </a:t>
            </a:r>
            <a:r>
              <a:rPr lang="en-US" sz="3200" cap="none" dirty="0" err="1" smtClean="0"/>
              <a:t>Dipidananya</a:t>
            </a:r>
            <a:r>
              <a:rPr lang="en-US" sz="3200" cap="none" dirty="0" smtClean="0"/>
              <a:t> </a:t>
            </a:r>
            <a:r>
              <a:rPr lang="en-US" sz="3200" cap="none" dirty="0" err="1" smtClean="0"/>
              <a:t>Orang</a:t>
            </a:r>
            <a:r>
              <a:rPr lang="en-US" sz="3200" cap="none" dirty="0" smtClean="0"/>
              <a:t/>
            </a:r>
            <a:br>
              <a:rPr lang="en-US" sz="3200" cap="none" dirty="0" smtClean="0"/>
            </a:br>
            <a:r>
              <a:rPr lang="en-US" sz="3200" cap="none" dirty="0" err="1" smtClean="0"/>
              <a:t>Menurut</a:t>
            </a:r>
            <a:r>
              <a:rPr lang="en-US" sz="3200" cap="none" dirty="0" smtClean="0"/>
              <a:t> </a:t>
            </a:r>
            <a:r>
              <a:rPr lang="en-US" sz="3200" cap="none" dirty="0" err="1" smtClean="0"/>
              <a:t>Pandangan</a:t>
            </a:r>
            <a:r>
              <a:rPr lang="en-US" sz="3200" cap="none" dirty="0" smtClean="0"/>
              <a:t> </a:t>
            </a:r>
            <a:r>
              <a:rPr lang="en-US" sz="3200" cap="none" dirty="0" err="1" smtClean="0"/>
              <a:t>Ini</a:t>
            </a:r>
            <a:r>
              <a:rPr lang="en-US" sz="3200" cap="none" dirty="0" smtClean="0"/>
              <a:t>, </a:t>
            </a:r>
            <a:r>
              <a:rPr lang="en-US" sz="3200" cap="none" dirty="0" err="1" smtClean="0"/>
              <a:t>Seseorang</a:t>
            </a:r>
            <a:r>
              <a:rPr lang="en-US" sz="3200" cap="none" dirty="0" smtClean="0"/>
              <a:t> Yang </a:t>
            </a:r>
            <a:r>
              <a:rPr lang="en-US" sz="3200" cap="none" dirty="0" err="1" smtClean="0"/>
              <a:t>Melakukan</a:t>
            </a:r>
            <a:r>
              <a:rPr lang="en-US" sz="3200" cap="none" dirty="0" smtClean="0"/>
              <a:t> </a:t>
            </a:r>
            <a:r>
              <a:rPr lang="en-US" sz="3200" cap="none" dirty="0" err="1" smtClean="0"/>
              <a:t>Suatu</a:t>
            </a:r>
            <a:r>
              <a:rPr lang="en-US" sz="3200" cap="none" dirty="0" smtClean="0"/>
              <a:t> </a:t>
            </a:r>
            <a:r>
              <a:rPr lang="en-US" sz="3200" cap="none" dirty="0" err="1" smtClean="0"/>
              <a:t>Tindak</a:t>
            </a:r>
            <a:r>
              <a:rPr lang="en-US" sz="3200" cap="none" dirty="0" smtClean="0"/>
              <a:t> </a:t>
            </a:r>
            <a:r>
              <a:rPr lang="en-US" sz="3200" cap="none" dirty="0" err="1" smtClean="0"/>
              <a:t>Pidana</a:t>
            </a:r>
            <a:r>
              <a:rPr lang="en-US" sz="3200" cap="none" dirty="0" smtClean="0"/>
              <a:t> </a:t>
            </a:r>
            <a:r>
              <a:rPr lang="en-US" sz="3200" cap="none" dirty="0" err="1" smtClean="0"/>
              <a:t>Meskipun</a:t>
            </a:r>
            <a:r>
              <a:rPr lang="en-US" sz="3200" cap="none" dirty="0" smtClean="0"/>
              <a:t> </a:t>
            </a:r>
            <a:r>
              <a:rPr lang="en-US" sz="3200" cap="none" dirty="0" err="1" smtClean="0"/>
              <a:t>Memenuhi</a:t>
            </a:r>
            <a:r>
              <a:rPr lang="en-US" sz="3200" cap="none" dirty="0" smtClean="0"/>
              <a:t> </a:t>
            </a:r>
            <a:r>
              <a:rPr lang="en-US" sz="3200" cap="none" dirty="0" err="1" smtClean="0"/>
              <a:t>Semua</a:t>
            </a:r>
            <a:r>
              <a:rPr lang="en-US" sz="3200" cap="none" dirty="0" smtClean="0"/>
              <a:t> </a:t>
            </a:r>
            <a:r>
              <a:rPr lang="en-US" sz="3200" cap="none" dirty="0" err="1" smtClean="0"/>
              <a:t>Unsur</a:t>
            </a:r>
            <a:r>
              <a:rPr lang="en-US" sz="3200" cap="none" dirty="0" smtClean="0"/>
              <a:t> </a:t>
            </a:r>
            <a:r>
              <a:rPr lang="en-US" sz="3200" cap="none" dirty="0" err="1" smtClean="0"/>
              <a:t>Delik</a:t>
            </a:r>
            <a:r>
              <a:rPr lang="en-US" sz="3200" cap="none" dirty="0" smtClean="0"/>
              <a:t>, </a:t>
            </a:r>
            <a:r>
              <a:rPr lang="en-US" sz="3200" cap="none" dirty="0" err="1" smtClean="0"/>
              <a:t>Tetap</a:t>
            </a:r>
            <a:r>
              <a:rPr lang="en-US" sz="3200" cap="none" dirty="0" smtClean="0"/>
              <a:t> </a:t>
            </a:r>
            <a:r>
              <a:rPr lang="en-US" sz="3200" cap="none" dirty="0" err="1" smtClean="0"/>
              <a:t>Dapat</a:t>
            </a:r>
            <a:r>
              <a:rPr lang="en-US" sz="3200" cap="none" dirty="0" smtClean="0"/>
              <a:t> </a:t>
            </a:r>
            <a:r>
              <a:rPr lang="en-US" sz="3200" cap="none" dirty="0" err="1" smtClean="0"/>
              <a:t>Dipidana</a:t>
            </a:r>
            <a:r>
              <a:rPr lang="en-US" sz="3200" cap="none" dirty="0" smtClean="0"/>
              <a:t> </a:t>
            </a:r>
            <a:r>
              <a:rPr lang="en-US" sz="3200" cap="none" dirty="0" err="1" smtClean="0"/>
              <a:t>Apabila</a:t>
            </a:r>
            <a:r>
              <a:rPr lang="en-US" sz="3200" cap="none" dirty="0" smtClean="0"/>
              <a:t> </a:t>
            </a:r>
            <a:r>
              <a:rPr lang="en-US" sz="3200" cap="none" dirty="0" err="1" smtClean="0"/>
              <a:t>Telah</a:t>
            </a:r>
            <a:r>
              <a:rPr lang="en-US" sz="3200" cap="none" dirty="0" smtClean="0"/>
              <a:t> </a:t>
            </a:r>
            <a:r>
              <a:rPr lang="en-US" sz="3200" cap="none" dirty="0" err="1" smtClean="0"/>
              <a:t>Memenuhi</a:t>
            </a:r>
            <a:r>
              <a:rPr lang="en-US" sz="3200" cap="none" dirty="0" smtClean="0"/>
              <a:t> </a:t>
            </a:r>
            <a:r>
              <a:rPr lang="en-US" sz="3200" cap="none" dirty="0" err="1" smtClean="0"/>
              <a:t>Rumusan</a:t>
            </a:r>
            <a:r>
              <a:rPr lang="en-US" sz="3200" cap="none" dirty="0" smtClean="0"/>
              <a:t> </a:t>
            </a:r>
            <a:r>
              <a:rPr lang="en-US" sz="3200" cap="none" dirty="0" err="1" smtClean="0"/>
              <a:t>Pasal</a:t>
            </a:r>
            <a:r>
              <a:rPr lang="en-US" sz="3200" cap="none" dirty="0" smtClean="0"/>
              <a:t> 53 KUHP</a:t>
            </a:r>
            <a:endParaRPr lang="en-US" sz="3200"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113</a:t>
            </a:fld>
            <a:endParaRPr lang="en-US"/>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4291"/>
            <a:ext cx="8715436" cy="6357982"/>
          </a:xfrm>
        </p:spPr>
        <p:txBody>
          <a:bodyPr/>
          <a:lstStyle/>
          <a:p>
            <a:r>
              <a:rPr lang="en-US" cap="none" dirty="0" err="1" smtClean="0"/>
              <a:t>jadi</a:t>
            </a:r>
            <a:r>
              <a:rPr lang="en-US" cap="none" dirty="0" smtClean="0"/>
              <a:t> </a:t>
            </a:r>
            <a:r>
              <a:rPr lang="en-US" cap="none" dirty="0" err="1" smtClean="0"/>
              <a:t>sifat</a:t>
            </a:r>
            <a:r>
              <a:rPr lang="en-US" cap="none" dirty="0" smtClean="0"/>
              <a:t> </a:t>
            </a:r>
            <a:r>
              <a:rPr lang="en-US" cap="none" dirty="0" err="1" smtClean="0"/>
              <a:t>percobaan</a:t>
            </a:r>
            <a:r>
              <a:rPr lang="en-US" cap="none" dirty="0" smtClean="0"/>
              <a:t> </a:t>
            </a:r>
            <a:r>
              <a:rPr lang="en-US" cap="none" dirty="0" err="1" smtClean="0"/>
              <a:t>adalah</a:t>
            </a:r>
            <a:r>
              <a:rPr lang="en-US" cap="none" dirty="0" smtClean="0"/>
              <a:t> </a:t>
            </a:r>
            <a:r>
              <a:rPr lang="en-US" cap="none" dirty="0" err="1" smtClean="0"/>
              <a:t>untuk</a:t>
            </a:r>
            <a:r>
              <a:rPr lang="en-US" cap="none" dirty="0" smtClean="0"/>
              <a:t> </a:t>
            </a:r>
            <a:r>
              <a:rPr lang="en-US" cap="none" dirty="0" err="1" smtClean="0"/>
              <a:t>memperluas</a:t>
            </a:r>
            <a:r>
              <a:rPr lang="en-US" cap="none" dirty="0" smtClean="0"/>
              <a:t> </a:t>
            </a:r>
            <a:r>
              <a:rPr lang="en-US" cap="none" dirty="0" err="1" smtClean="0"/>
              <a:t>rumusan</a:t>
            </a:r>
            <a:r>
              <a:rPr lang="en-US" cap="none" dirty="0" smtClean="0"/>
              <a:t> – </a:t>
            </a:r>
            <a:r>
              <a:rPr lang="en-US" cap="none" dirty="0" err="1" smtClean="0"/>
              <a:t>rumusan</a:t>
            </a:r>
            <a:r>
              <a:rPr lang="en-US" cap="none" dirty="0" smtClean="0"/>
              <a:t> </a:t>
            </a:r>
            <a:r>
              <a:rPr lang="en-US" cap="none" dirty="0" err="1" smtClean="0"/>
              <a:t>delik</a:t>
            </a:r>
            <a:r>
              <a:rPr lang="en-US" cap="none" dirty="0" smtClean="0"/>
              <a:t>. </a:t>
            </a:r>
            <a:r>
              <a:rPr lang="en-US" cap="none" dirty="0" err="1" smtClean="0"/>
              <a:t>dengan</a:t>
            </a:r>
            <a:r>
              <a:rPr lang="en-US" cap="none" dirty="0" smtClean="0"/>
              <a:t> </a:t>
            </a:r>
            <a:r>
              <a:rPr lang="en-US" cap="none" dirty="0" err="1" smtClean="0"/>
              <a:t>demikian</a:t>
            </a:r>
            <a:r>
              <a:rPr lang="en-US" cap="none" dirty="0" smtClean="0"/>
              <a:t> </a:t>
            </a:r>
            <a:r>
              <a:rPr lang="en-US" cap="none" dirty="0" err="1" smtClean="0"/>
              <a:t>menurut</a:t>
            </a:r>
            <a:r>
              <a:rPr lang="en-US" cap="none" dirty="0" smtClean="0"/>
              <a:t> </a:t>
            </a:r>
            <a:r>
              <a:rPr lang="en-US" cap="none" dirty="0" err="1" smtClean="0"/>
              <a:t>pandangan</a:t>
            </a:r>
            <a:r>
              <a:rPr lang="en-US" cap="none" dirty="0" smtClean="0"/>
              <a:t> </a:t>
            </a:r>
            <a:r>
              <a:rPr lang="en-US" cap="none" dirty="0" err="1" smtClean="0"/>
              <a:t>ini</a:t>
            </a:r>
            <a:r>
              <a:rPr lang="en-US" cap="none" dirty="0" smtClean="0"/>
              <a:t>, </a:t>
            </a:r>
            <a:r>
              <a:rPr lang="en-US" cap="none" dirty="0" err="1" smtClean="0"/>
              <a:t>percobaan</a:t>
            </a:r>
            <a:r>
              <a:rPr lang="en-US" cap="none" dirty="0" smtClean="0"/>
              <a:t> </a:t>
            </a:r>
            <a:r>
              <a:rPr lang="en-US" cap="none" dirty="0" err="1" smtClean="0"/>
              <a:t>tidak</a:t>
            </a:r>
            <a:r>
              <a:rPr lang="en-US" cap="none" dirty="0" smtClean="0"/>
              <a:t> </a:t>
            </a:r>
            <a:r>
              <a:rPr lang="en-US" cap="none" dirty="0" err="1" smtClean="0"/>
              <a:t>dipandang</a:t>
            </a:r>
            <a:r>
              <a:rPr lang="en-US" cap="none" dirty="0" smtClean="0"/>
              <a:t> </a:t>
            </a:r>
            <a:r>
              <a:rPr lang="en-US" cap="none" dirty="0" err="1" smtClean="0"/>
              <a:t>sebagai</a:t>
            </a:r>
            <a:r>
              <a:rPr lang="en-US" cap="none" dirty="0" smtClean="0"/>
              <a:t> </a:t>
            </a:r>
            <a:r>
              <a:rPr lang="en-US" cap="none" dirty="0" err="1" smtClean="0"/>
              <a:t>jenis</a:t>
            </a:r>
            <a:r>
              <a:rPr lang="en-US" cap="none" dirty="0" smtClean="0"/>
              <a:t> </a:t>
            </a:r>
            <a:r>
              <a:rPr lang="en-US" cap="none" dirty="0" err="1" smtClean="0"/>
              <a:t>atau</a:t>
            </a:r>
            <a:r>
              <a:rPr lang="en-US" cap="none" dirty="0" smtClean="0"/>
              <a:t> </a:t>
            </a:r>
            <a:r>
              <a:rPr lang="en-US" cap="none" dirty="0" err="1" smtClean="0"/>
              <a:t>bentuk</a:t>
            </a:r>
            <a:r>
              <a:rPr lang="en-US" cap="none" dirty="0" smtClean="0"/>
              <a:t> </a:t>
            </a:r>
            <a:r>
              <a:rPr lang="en-US" cap="none" dirty="0" err="1" smtClean="0"/>
              <a:t>delik</a:t>
            </a:r>
            <a:r>
              <a:rPr lang="en-US" cap="none" dirty="0" smtClean="0"/>
              <a:t> yang </a:t>
            </a:r>
            <a:r>
              <a:rPr lang="en-US" cap="none" dirty="0" err="1" smtClean="0"/>
              <a:t>tersendiri</a:t>
            </a:r>
            <a:r>
              <a:rPr lang="en-US" cap="none" dirty="0" smtClean="0"/>
              <a:t> (</a:t>
            </a:r>
            <a:r>
              <a:rPr lang="en-US" cap="none" dirty="0" err="1" smtClean="0"/>
              <a:t>delctum</a:t>
            </a:r>
            <a:r>
              <a:rPr lang="en-US" cap="none" dirty="0" smtClean="0"/>
              <a:t> sui generis) </a:t>
            </a:r>
            <a:r>
              <a:rPr lang="en-US" cap="none" dirty="0" err="1" smtClean="0"/>
              <a:t>tetapi</a:t>
            </a:r>
            <a:r>
              <a:rPr lang="en-US" cap="none" dirty="0" smtClean="0"/>
              <a:t> </a:t>
            </a:r>
            <a:r>
              <a:rPr lang="en-US" cap="none" dirty="0" err="1" smtClean="0"/>
              <a:t>dipandang</a:t>
            </a:r>
            <a:r>
              <a:rPr lang="en-US" cap="none" dirty="0" smtClean="0"/>
              <a:t> </a:t>
            </a:r>
            <a:r>
              <a:rPr lang="en-US" cap="none" dirty="0" err="1" smtClean="0"/>
              <a:t>sebaagai</a:t>
            </a:r>
            <a:r>
              <a:rPr lang="en-US" cap="none" dirty="0" smtClean="0"/>
              <a:t> </a:t>
            </a:r>
            <a:r>
              <a:rPr lang="en-US" cap="none" dirty="0" err="1" smtClean="0"/>
              <a:t>bentuk</a:t>
            </a:r>
            <a:r>
              <a:rPr lang="en-US" cap="none" dirty="0" smtClean="0"/>
              <a:t> </a:t>
            </a:r>
            <a:r>
              <a:rPr lang="en-US" cap="none" dirty="0" err="1" smtClean="0"/>
              <a:t>delik</a:t>
            </a:r>
            <a:r>
              <a:rPr lang="en-US" cap="none" dirty="0" smtClean="0"/>
              <a:t> yang </a:t>
            </a:r>
            <a:r>
              <a:rPr lang="en-US" cap="none" dirty="0" err="1" smtClean="0"/>
              <a:t>tidak</a:t>
            </a:r>
            <a:r>
              <a:rPr lang="en-US" cap="none" dirty="0" smtClean="0"/>
              <a:t> </a:t>
            </a:r>
            <a:r>
              <a:rPr lang="en-US" cap="none" dirty="0" err="1" smtClean="0"/>
              <a:t>sempurna</a:t>
            </a:r>
            <a:r>
              <a:rPr lang="en-US" cap="none" dirty="0" smtClean="0"/>
              <a:t> (</a:t>
            </a:r>
            <a:r>
              <a:rPr lang="en-US" cap="none" dirty="0" err="1" smtClean="0"/>
              <a:t>onvolkomen</a:t>
            </a:r>
            <a:r>
              <a:rPr lang="en-US" cap="none" dirty="0" smtClean="0"/>
              <a:t> </a:t>
            </a:r>
            <a:r>
              <a:rPr lang="en-US" cap="none" dirty="0" err="1" smtClean="0"/>
              <a:t>delicsvorm</a:t>
            </a:r>
            <a:r>
              <a:rPr lang="en-US" cap="none" dirty="0" smtClean="0"/>
              <a:t>). </a:t>
            </a:r>
            <a:r>
              <a:rPr lang="en-US" cap="none" dirty="0" err="1" smtClean="0"/>
              <a:t>termasuk</a:t>
            </a:r>
            <a:r>
              <a:rPr lang="en-US" cap="none" dirty="0" smtClean="0"/>
              <a:t> </a:t>
            </a:r>
            <a:r>
              <a:rPr lang="en-US" cap="none" dirty="0" err="1" smtClean="0"/>
              <a:t>dalam</a:t>
            </a:r>
            <a:r>
              <a:rPr lang="en-US" cap="none" dirty="0" smtClean="0"/>
              <a:t> </a:t>
            </a:r>
            <a:r>
              <a:rPr lang="en-US" cap="none" dirty="0" err="1" smtClean="0"/>
              <a:t>pandangan</a:t>
            </a:r>
            <a:r>
              <a:rPr lang="en-US" cap="none" dirty="0" smtClean="0"/>
              <a:t> </a:t>
            </a:r>
            <a:r>
              <a:rPr lang="en-US" cap="none" dirty="0" err="1" smtClean="0"/>
              <a:t>pertama</a:t>
            </a:r>
            <a:r>
              <a:rPr lang="en-US" cap="none" dirty="0" smtClean="0"/>
              <a:t> </a:t>
            </a:r>
            <a:r>
              <a:rPr lang="en-US" cap="none" dirty="0" err="1" smtClean="0"/>
              <a:t>ini</a:t>
            </a:r>
            <a:r>
              <a:rPr lang="en-US" cap="none" dirty="0" smtClean="0"/>
              <a:t> </a:t>
            </a:r>
            <a:r>
              <a:rPr lang="en-US" cap="none" dirty="0" err="1" smtClean="0"/>
              <a:t>ialah</a:t>
            </a:r>
            <a:r>
              <a:rPr lang="en-US" cap="none" dirty="0" smtClean="0"/>
              <a:t> : Prof. </a:t>
            </a:r>
            <a:r>
              <a:rPr lang="en-US" cap="none" dirty="0" err="1" smtClean="0"/>
              <a:t>ny</a:t>
            </a:r>
            <a:r>
              <a:rPr lang="en-US" cap="none" dirty="0" smtClean="0"/>
              <a:t>. </a:t>
            </a:r>
            <a:r>
              <a:rPr lang="en-US" cap="none" dirty="0" err="1" smtClean="0"/>
              <a:t>hazewinkel-suringa</a:t>
            </a:r>
            <a:r>
              <a:rPr lang="en-US" cap="none" dirty="0" smtClean="0"/>
              <a:t> </a:t>
            </a:r>
            <a:r>
              <a:rPr lang="en-US" cap="none" dirty="0" err="1" smtClean="0"/>
              <a:t>daan</a:t>
            </a:r>
            <a:r>
              <a:rPr lang="en-US" cap="none" dirty="0" smtClean="0"/>
              <a:t> Prof. </a:t>
            </a:r>
            <a:r>
              <a:rPr lang="en-US" cap="none" dirty="0" err="1" smtClean="0"/>
              <a:t>oemar</a:t>
            </a:r>
            <a:r>
              <a:rPr lang="en-US" cap="none" dirty="0" smtClean="0"/>
              <a:t> </a:t>
            </a:r>
            <a:r>
              <a:rPr lang="en-US" cap="none" dirty="0" err="1" smtClean="0"/>
              <a:t>senoadji</a:t>
            </a:r>
            <a:r>
              <a:rPr lang="en-US" cap="none" dirty="0" smtClean="0"/>
              <a:t>.</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114</a:t>
            </a:fld>
            <a:endParaRPr lang="en-US"/>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1"/>
            <a:ext cx="8501122" cy="6357982"/>
          </a:xfrm>
        </p:spPr>
        <p:txBody>
          <a:bodyPr>
            <a:normAutofit fontScale="90000"/>
          </a:bodyPr>
          <a:lstStyle/>
          <a:p>
            <a:r>
              <a:rPr lang="en-US" dirty="0" smtClean="0"/>
              <a:t>b. </a:t>
            </a:r>
            <a:r>
              <a:rPr lang="en-US" dirty="0" err="1" smtClean="0"/>
              <a:t>Percobaan</a:t>
            </a:r>
            <a:r>
              <a:rPr lang="en-US" dirty="0" smtClean="0"/>
              <a:t> </a:t>
            </a:r>
            <a:r>
              <a:rPr lang="en-US" dirty="0" err="1" smtClean="0"/>
              <a:t>dipandang</a:t>
            </a:r>
            <a:r>
              <a:rPr lang="en-US" dirty="0" smtClean="0"/>
              <a:t> </a:t>
            </a:r>
            <a:r>
              <a:rPr lang="en-US" dirty="0" err="1" smtClean="0"/>
              <a:t>sebagai</a:t>
            </a:r>
            <a:r>
              <a:rPr lang="en-US" dirty="0" smtClean="0"/>
              <a:t> </a:t>
            </a:r>
            <a:r>
              <a:rPr lang="en-US" dirty="0" err="1" smtClean="0"/>
              <a:t>tatbestandausdehnungsgrund</a:t>
            </a:r>
            <a:r>
              <a:rPr lang="en-US" dirty="0" smtClean="0"/>
              <a:t/>
            </a:r>
            <a:br>
              <a:rPr lang="en-US" dirty="0" smtClean="0"/>
            </a:br>
            <a:r>
              <a:rPr lang="en-US" dirty="0" smtClean="0"/>
              <a:t>(</a:t>
            </a:r>
            <a:r>
              <a:rPr lang="en-US" dirty="0" err="1" smtClean="0"/>
              <a:t>dasar</a:t>
            </a:r>
            <a:r>
              <a:rPr lang="en-US" dirty="0" smtClean="0"/>
              <a:t>/</a:t>
            </a:r>
            <a:r>
              <a:rPr lang="en-US" dirty="0" err="1" smtClean="0"/>
              <a:t>alasan</a:t>
            </a:r>
            <a:r>
              <a:rPr lang="en-US" dirty="0" smtClean="0"/>
              <a:t> </a:t>
            </a:r>
            <a:r>
              <a:rPr lang="en-US" dirty="0" err="1" smtClean="0"/>
              <a:t>memperluas</a:t>
            </a:r>
            <a:r>
              <a:rPr lang="en-US" dirty="0" smtClean="0"/>
              <a:t> </a:t>
            </a:r>
            <a:r>
              <a:rPr lang="en-US" dirty="0" err="1" smtClean="0"/>
              <a:t>dapat</a:t>
            </a:r>
            <a:r>
              <a:rPr lang="en-US" dirty="0" smtClean="0"/>
              <a:t> </a:t>
            </a:r>
            <a:r>
              <a:rPr lang="en-US" dirty="0" err="1" smtClean="0"/>
              <a:t>dipidananya</a:t>
            </a:r>
            <a:r>
              <a:rPr lang="en-US" dirty="0" smtClean="0"/>
              <a:t> </a:t>
            </a:r>
            <a:r>
              <a:rPr lang="en-US" dirty="0" err="1" smtClean="0"/>
              <a:t>perbuatan</a:t>
            </a:r>
            <a:r>
              <a:rPr lang="en-US" dirty="0" smtClean="0"/>
              <a:t>)</a:t>
            </a:r>
            <a:br>
              <a:rPr lang="en-US" dirty="0" smtClean="0"/>
            </a:br>
            <a:r>
              <a:rPr lang="en-US" dirty="0" err="1" smtClean="0"/>
              <a:t>menurut</a:t>
            </a:r>
            <a:r>
              <a:rPr lang="en-US" dirty="0" smtClean="0"/>
              <a:t> </a:t>
            </a:r>
            <a:r>
              <a:rPr lang="en-US" dirty="0" err="1" smtClean="0"/>
              <a:t>pandangan</a:t>
            </a:r>
            <a:r>
              <a:rPr lang="en-US" dirty="0" smtClean="0"/>
              <a:t> </a:t>
            </a:r>
            <a:r>
              <a:rPr lang="en-US" dirty="0" err="1" smtClean="0"/>
              <a:t>ini</a:t>
            </a:r>
            <a:r>
              <a:rPr lang="en-US" dirty="0" smtClean="0"/>
              <a:t>, </a:t>
            </a:r>
            <a:r>
              <a:rPr lang="en-US" dirty="0" err="1" smtClean="0"/>
              <a:t>percobaan</a:t>
            </a:r>
            <a:r>
              <a:rPr lang="en-US" dirty="0" smtClean="0"/>
              <a:t> </a:t>
            </a:r>
            <a:r>
              <a:rPr lang="en-US" dirty="0" err="1" smtClean="0"/>
              <a:t>melakukan</a:t>
            </a:r>
            <a:r>
              <a:rPr lang="en-US" dirty="0" smtClean="0"/>
              <a:t> </a:t>
            </a:r>
            <a:r>
              <a:rPr lang="en-US" dirty="0" err="1" smtClean="0"/>
              <a:t>suatu</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merupakan</a:t>
            </a:r>
            <a:r>
              <a:rPr lang="en-US" dirty="0" smtClean="0"/>
              <a:t> </a:t>
            </a:r>
            <a:r>
              <a:rPr lang="en-US" dirty="0" err="1" smtClean="0"/>
              <a:t>satu</a:t>
            </a:r>
            <a:r>
              <a:rPr lang="en-US" dirty="0" smtClean="0"/>
              <a:t> </a:t>
            </a:r>
            <a:r>
              <a:rPr lang="en-US" dirty="0" err="1" smtClean="0"/>
              <a:t>kesatuan</a:t>
            </a:r>
            <a:r>
              <a:rPr lang="en-US" dirty="0" smtClean="0"/>
              <a:t> yang </a:t>
            </a:r>
            <a:r>
              <a:rPr lang="en-US" dirty="0" err="1" smtClean="0"/>
              <a:t>bulat</a:t>
            </a:r>
            <a:r>
              <a:rPr lang="en-US" dirty="0" smtClean="0"/>
              <a:t> </a:t>
            </a:r>
            <a:r>
              <a:rPr lang="en-US" dirty="0" err="1" smtClean="0"/>
              <a:t>dan</a:t>
            </a:r>
            <a:r>
              <a:rPr lang="en-US" dirty="0" smtClean="0"/>
              <a:t> </a:t>
            </a:r>
            <a:r>
              <a:rPr lang="en-US" dirty="0" err="1" smtClean="0"/>
              <a:t>lengkap</a:t>
            </a:r>
            <a:r>
              <a:rPr lang="en-US" dirty="0" smtClean="0"/>
              <a:t>.</a:t>
            </a:r>
            <a:br>
              <a:rPr lang="en-US" dirty="0" smtClean="0"/>
            </a:br>
            <a:r>
              <a:rPr lang="en-US" dirty="0" err="1" smtClean="0"/>
              <a:t>Pecobaan</a:t>
            </a:r>
            <a:r>
              <a:rPr lang="en-US" dirty="0" smtClean="0"/>
              <a:t> </a:t>
            </a:r>
            <a:r>
              <a:rPr lang="en-US" dirty="0" err="1" smtClean="0"/>
              <a:t>bukanlah</a:t>
            </a:r>
            <a:r>
              <a:rPr lang="en-US" dirty="0" smtClean="0"/>
              <a:t> </a:t>
            </a:r>
            <a:r>
              <a:rPr lang="en-US" dirty="0" err="1" smtClean="0"/>
              <a:t>bentuk</a:t>
            </a:r>
            <a:r>
              <a:rPr lang="en-US" dirty="0" smtClean="0"/>
              <a:t> </a:t>
            </a:r>
            <a:r>
              <a:rPr lang="en-US" dirty="0" err="1" smtClean="0"/>
              <a:t>delik</a:t>
            </a:r>
            <a:r>
              <a:rPr lang="en-US" dirty="0" smtClean="0"/>
              <a:t> yang </a:t>
            </a:r>
            <a:r>
              <a:rPr lang="en-US" dirty="0" err="1" smtClean="0"/>
              <a:t>sempurna</a:t>
            </a:r>
            <a:r>
              <a:rPr lang="en-US" dirty="0" smtClean="0"/>
              <a:t> </a:t>
            </a:r>
            <a:r>
              <a:rPr lang="en-US" dirty="0" err="1" smtClean="0"/>
              <a:t>tetapi</a:t>
            </a:r>
            <a:r>
              <a:rPr lang="en-US" dirty="0" smtClean="0"/>
              <a:t> </a:t>
            </a:r>
            <a:r>
              <a:rPr lang="en-US" dirty="0" err="1" smtClean="0"/>
              <a:t>merupakan</a:t>
            </a:r>
            <a:r>
              <a:rPr lang="en-US" dirty="0" smtClean="0"/>
              <a:t> </a:t>
            </a:r>
            <a:r>
              <a:rPr lang="en-US" dirty="0" err="1" smtClean="0"/>
              <a:t>delik</a:t>
            </a:r>
            <a:r>
              <a:rPr lang="en-US" dirty="0" smtClean="0"/>
              <a:t> yang </a:t>
            </a:r>
            <a:r>
              <a:rPr lang="en-US" dirty="0" err="1" smtClean="0"/>
              <a:t>sempurna</a:t>
            </a:r>
            <a:r>
              <a:rPr lang="en-US" dirty="0" smtClean="0"/>
              <a:t> </a:t>
            </a:r>
            <a:r>
              <a:rPr lang="en-US" dirty="0" err="1" smtClean="0"/>
              <a:t>hanya</a:t>
            </a:r>
            <a:r>
              <a:rPr lang="en-US" dirty="0" smtClean="0"/>
              <a:t> </a:t>
            </a:r>
            <a:r>
              <a:rPr lang="en-US" dirty="0" err="1" smtClean="0"/>
              <a:t>dalam</a:t>
            </a:r>
            <a:r>
              <a:rPr lang="en-US" dirty="0" smtClean="0"/>
              <a:t> </a:t>
            </a:r>
            <a:r>
              <a:rPr lang="en-US" dirty="0" err="1" smtClean="0"/>
              <a:t>bentuk</a:t>
            </a:r>
            <a:r>
              <a:rPr lang="en-US" dirty="0" smtClean="0"/>
              <a:t> yang </a:t>
            </a:r>
            <a:r>
              <a:rPr lang="en-US" dirty="0" err="1" smtClean="0"/>
              <a:t>khusus</a:t>
            </a:r>
            <a:r>
              <a:rPr lang="en-US" dirty="0" smtClean="0"/>
              <a:t>/</a:t>
            </a:r>
            <a:r>
              <a:rPr lang="en-US" dirty="0" err="1" smtClean="0"/>
              <a:t>istimewa</a:t>
            </a:r>
            <a:r>
              <a:rPr lang="en-US" dirty="0" smtClean="0"/>
              <a:t>. </a:t>
            </a:r>
            <a:r>
              <a:rPr lang="en-US" dirty="0" err="1" smtClean="0"/>
              <a:t>Jadi</a:t>
            </a:r>
            <a:r>
              <a:rPr lang="en-US" dirty="0" smtClean="0"/>
              <a:t> </a:t>
            </a:r>
            <a:r>
              <a:rPr lang="en-US" dirty="0" err="1" smtClean="0"/>
              <a:t>merupakan</a:t>
            </a:r>
            <a:r>
              <a:rPr lang="en-US" dirty="0" smtClean="0"/>
              <a:t> </a:t>
            </a:r>
            <a:r>
              <a:rPr lang="en-US" dirty="0" err="1" smtClean="0"/>
              <a:t>delik</a:t>
            </a:r>
            <a:r>
              <a:rPr lang="en-US" dirty="0" smtClean="0"/>
              <a:t> </a:t>
            </a:r>
            <a:r>
              <a:rPr lang="en-US" dirty="0" err="1" smtClean="0"/>
              <a:t>tersendiri</a:t>
            </a:r>
            <a:r>
              <a:rPr lang="en-US" dirty="0" smtClean="0"/>
              <a:t> (</a:t>
            </a:r>
            <a:r>
              <a:rPr lang="en-US" dirty="0" err="1" smtClean="0"/>
              <a:t>delictum</a:t>
            </a:r>
            <a:r>
              <a:rPr lang="en-US" dirty="0" smtClean="0"/>
              <a:t> sui generis) </a:t>
            </a:r>
            <a:br>
              <a:rPr lang="en-US" dirty="0" smtClean="0"/>
            </a:br>
            <a:r>
              <a:rPr lang="en-US" dirty="0" err="1" smtClean="0"/>
              <a:t>termasuk</a:t>
            </a:r>
            <a:r>
              <a:rPr lang="en-US" dirty="0" smtClean="0"/>
              <a:t> </a:t>
            </a:r>
            <a:r>
              <a:rPr lang="en-US" dirty="0" err="1" smtClean="0"/>
              <a:t>dalam</a:t>
            </a:r>
            <a:r>
              <a:rPr lang="en-US" dirty="0" smtClean="0"/>
              <a:t> </a:t>
            </a:r>
            <a:r>
              <a:rPr lang="en-US" dirty="0" err="1" smtClean="0"/>
              <a:t>pandangan</a:t>
            </a:r>
            <a:r>
              <a:rPr lang="en-US" dirty="0" smtClean="0"/>
              <a:t> </a:t>
            </a:r>
            <a:r>
              <a:rPr lang="en-US" dirty="0" err="1" smtClean="0"/>
              <a:t>kedua</a:t>
            </a:r>
            <a:r>
              <a:rPr lang="en-US" dirty="0" smtClean="0"/>
              <a:t> </a:t>
            </a:r>
            <a:r>
              <a:rPr lang="en-US" dirty="0" err="1" smtClean="0"/>
              <a:t>ini</a:t>
            </a:r>
            <a:r>
              <a:rPr lang="en-US" dirty="0" smtClean="0"/>
              <a:t> </a:t>
            </a:r>
            <a:r>
              <a:rPr lang="en-US" dirty="0" err="1" smtClean="0"/>
              <a:t>adalah</a:t>
            </a: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115</a:t>
            </a:fld>
            <a:endParaRPr lang="en-US"/>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060" y="618518"/>
            <a:ext cx="7429499" cy="1095970"/>
          </a:xfrm>
        </p:spPr>
        <p:txBody>
          <a:bodyPr/>
          <a:lstStyle/>
          <a:p>
            <a:r>
              <a:rPr lang="en-US" b="1" dirty="0" smtClean="0"/>
              <a:t>DASAR PERINGAN PIDANA</a:t>
            </a:r>
            <a:r>
              <a:rPr lang="en-US" dirty="0" smtClean="0"/>
              <a:t/>
            </a:r>
            <a:br>
              <a:rPr lang="en-US" dirty="0" smtClean="0"/>
            </a:br>
            <a:endParaRPr lang="en-US" dirty="0"/>
          </a:p>
        </p:txBody>
      </p:sp>
      <p:sp>
        <p:nvSpPr>
          <p:cNvPr id="3" name="Content Placeholder 2"/>
          <p:cNvSpPr>
            <a:spLocks noGrp="1"/>
          </p:cNvSpPr>
          <p:nvPr>
            <p:ph idx="1"/>
          </p:nvPr>
        </p:nvSpPr>
        <p:spPr>
          <a:xfrm>
            <a:off x="856060" y="1357298"/>
            <a:ext cx="7645030" cy="5143535"/>
          </a:xfrm>
        </p:spPr>
        <p:txBody>
          <a:bodyPr/>
          <a:lstStyle/>
          <a:p>
            <a:r>
              <a:rPr lang="en-US" dirty="0" err="1" smtClean="0"/>
              <a:t>Dasar</a:t>
            </a:r>
            <a:r>
              <a:rPr lang="en-US" dirty="0" smtClean="0"/>
              <a:t> </a:t>
            </a:r>
            <a:r>
              <a:rPr lang="en-US" dirty="0" err="1" smtClean="0"/>
              <a:t>peringan</a:t>
            </a:r>
            <a:r>
              <a:rPr lang="en-US" dirty="0" smtClean="0"/>
              <a:t> </a:t>
            </a:r>
            <a:r>
              <a:rPr lang="en-US" dirty="0" err="1" smtClean="0"/>
              <a:t>terjadi</a:t>
            </a:r>
            <a:r>
              <a:rPr lang="en-US" dirty="0" smtClean="0"/>
              <a:t> </a:t>
            </a:r>
            <a:r>
              <a:rPr lang="en-US" dirty="0" err="1" smtClean="0"/>
              <a:t>ketika</a:t>
            </a:r>
            <a:r>
              <a:rPr lang="en-US" dirty="0" smtClean="0"/>
              <a:t> </a:t>
            </a:r>
            <a:r>
              <a:rPr lang="en-US" dirty="0" err="1" smtClean="0"/>
              <a:t>seseorang</a:t>
            </a:r>
            <a:r>
              <a:rPr lang="en-US" dirty="0" smtClean="0"/>
              <a:t> </a:t>
            </a:r>
            <a:r>
              <a:rPr lang="en-US" dirty="0" err="1" smtClean="0"/>
              <a:t>telah</a:t>
            </a:r>
            <a:r>
              <a:rPr lang="en-US" dirty="0" smtClean="0"/>
              <a:t> </a:t>
            </a:r>
            <a:r>
              <a:rPr lang="en-US" dirty="0" err="1" smtClean="0"/>
              <a:t>memenuhi</a:t>
            </a:r>
            <a:r>
              <a:rPr lang="en-US" dirty="0" smtClean="0"/>
              <a:t> </a:t>
            </a:r>
            <a:r>
              <a:rPr lang="en-US" dirty="0" err="1" smtClean="0"/>
              <a:t>semua</a:t>
            </a:r>
            <a:r>
              <a:rPr lang="en-US" dirty="0" smtClean="0"/>
              <a:t> </a:t>
            </a:r>
            <a:r>
              <a:rPr lang="en-US" dirty="0" err="1" smtClean="0"/>
              <a:t>unsur</a:t>
            </a:r>
            <a:r>
              <a:rPr lang="en-US" dirty="0" smtClean="0"/>
              <a:t>, </a:t>
            </a:r>
            <a:r>
              <a:rPr lang="en-US" dirty="0" err="1" smtClean="0"/>
              <a:t>namun</a:t>
            </a:r>
            <a:r>
              <a:rPr lang="en-US" dirty="0" smtClean="0"/>
              <a:t> </a:t>
            </a:r>
            <a:r>
              <a:rPr lang="en-US" dirty="0" err="1" smtClean="0"/>
              <a:t>ada</a:t>
            </a:r>
            <a:r>
              <a:rPr lang="en-US" dirty="0" smtClean="0"/>
              <a:t> </a:t>
            </a:r>
            <a:r>
              <a:rPr lang="en-US" dirty="0" err="1" smtClean="0"/>
              <a:t>alasan</a:t>
            </a:r>
            <a:r>
              <a:rPr lang="en-US" dirty="0" smtClean="0"/>
              <a:t> yang </a:t>
            </a:r>
            <a:r>
              <a:rPr lang="en-US" dirty="0" err="1" smtClean="0"/>
              <a:t>membuat</a:t>
            </a:r>
            <a:r>
              <a:rPr lang="en-US" dirty="0" smtClean="0"/>
              <a:t> </a:t>
            </a:r>
            <a:r>
              <a:rPr lang="en-US" dirty="0" err="1" smtClean="0"/>
              <a:t>pelaku</a:t>
            </a:r>
            <a:r>
              <a:rPr lang="en-US" dirty="0" smtClean="0"/>
              <a:t> </a:t>
            </a:r>
            <a:r>
              <a:rPr lang="en-US" dirty="0" err="1" smtClean="0"/>
              <a:t>diancam</a:t>
            </a:r>
            <a:r>
              <a:rPr lang="en-US" dirty="0" smtClean="0"/>
              <a:t> </a:t>
            </a:r>
            <a:r>
              <a:rPr lang="en-US" dirty="0" err="1" smtClean="0"/>
              <a:t>hukumannya</a:t>
            </a:r>
            <a:r>
              <a:rPr lang="en-US" dirty="0" smtClean="0"/>
              <a:t> </a:t>
            </a:r>
            <a:r>
              <a:rPr lang="en-US" dirty="0" err="1" smtClean="0"/>
              <a:t>lebih</a:t>
            </a:r>
            <a:r>
              <a:rPr lang="en-US" dirty="0" smtClean="0"/>
              <a:t> </a:t>
            </a:r>
            <a:r>
              <a:rPr lang="en-US" dirty="0" err="1" smtClean="0"/>
              <a:t>ringan</a:t>
            </a:r>
            <a:r>
              <a:rPr lang="en-US" dirty="0" smtClean="0"/>
              <a:t>. </a:t>
            </a:r>
            <a:r>
              <a:rPr lang="en-US" dirty="0" err="1" smtClean="0"/>
              <a:t>Dalam</a:t>
            </a:r>
            <a:r>
              <a:rPr lang="en-US" dirty="0" smtClean="0"/>
              <a:t> </a:t>
            </a:r>
            <a:r>
              <a:rPr lang="en-US" dirty="0" err="1" smtClean="0"/>
              <a:t>dasar</a:t>
            </a:r>
            <a:r>
              <a:rPr lang="en-US" dirty="0" smtClean="0"/>
              <a:t> </a:t>
            </a:r>
            <a:r>
              <a:rPr lang="en-US" dirty="0" err="1" smtClean="0"/>
              <a:t>peringan</a:t>
            </a:r>
            <a:r>
              <a:rPr lang="en-US" dirty="0" smtClean="0"/>
              <a:t> yang </a:t>
            </a:r>
            <a:r>
              <a:rPr lang="en-US" dirty="0" err="1" smtClean="0"/>
              <a:t>kita</a:t>
            </a:r>
            <a:r>
              <a:rPr lang="en-US" dirty="0" smtClean="0"/>
              <a:t> </a:t>
            </a:r>
            <a:r>
              <a:rPr lang="en-US" dirty="0" err="1" smtClean="0"/>
              <a:t>kenal</a:t>
            </a:r>
            <a:r>
              <a:rPr lang="en-US" dirty="0" smtClean="0"/>
              <a:t> </a:t>
            </a:r>
            <a:r>
              <a:rPr lang="en-US" dirty="0" err="1" smtClean="0"/>
              <a:t>ada</a:t>
            </a:r>
            <a:r>
              <a:rPr lang="en-US" dirty="0" smtClean="0"/>
              <a:t> 2 </a:t>
            </a:r>
            <a:r>
              <a:rPr lang="en-US" dirty="0" err="1" smtClean="0"/>
              <a:t>yaitu</a:t>
            </a:r>
            <a:r>
              <a:rPr lang="en-US" dirty="0" smtClean="0"/>
              <a:t>:</a:t>
            </a:r>
          </a:p>
          <a:p>
            <a:r>
              <a:rPr lang="en-US" dirty="0" smtClean="0"/>
              <a:t>1.  </a:t>
            </a:r>
            <a:r>
              <a:rPr lang="en-US" dirty="0" err="1" smtClean="0"/>
              <a:t>Umum</a:t>
            </a:r>
            <a:r>
              <a:rPr lang="en-US" dirty="0" smtClean="0"/>
              <a:t>  </a:t>
            </a:r>
            <a:r>
              <a:rPr lang="en-US" dirty="0" err="1" smtClean="0"/>
              <a:t>meliputi</a:t>
            </a:r>
            <a:r>
              <a:rPr lang="en-US" dirty="0" smtClean="0"/>
              <a:t> </a:t>
            </a:r>
            <a:r>
              <a:rPr lang="en-US" dirty="0" err="1" smtClean="0"/>
              <a:t>anak</a:t>
            </a:r>
            <a:r>
              <a:rPr lang="en-US" dirty="0" smtClean="0"/>
              <a:t> yang </a:t>
            </a:r>
            <a:r>
              <a:rPr lang="en-US" dirty="0" err="1" smtClean="0"/>
              <a:t>belum</a:t>
            </a:r>
            <a:r>
              <a:rPr lang="en-US" dirty="0" smtClean="0"/>
              <a:t> </a:t>
            </a:r>
            <a:r>
              <a:rPr lang="en-US" dirty="0" err="1" smtClean="0"/>
              <a:t>dewasa</a:t>
            </a:r>
            <a:r>
              <a:rPr lang="en-US" dirty="0" smtClean="0"/>
              <a:t> yang </a:t>
            </a:r>
            <a:r>
              <a:rPr lang="en-US" dirty="0" err="1" smtClean="0"/>
              <a:t>tercantum</a:t>
            </a:r>
            <a:r>
              <a:rPr lang="en-US" dirty="0" smtClean="0"/>
              <a:t> </a:t>
            </a:r>
            <a:r>
              <a:rPr lang="en-US" dirty="0" err="1" smtClean="0"/>
              <a:t>pada</a:t>
            </a:r>
            <a:r>
              <a:rPr lang="en-US" dirty="0" smtClean="0"/>
              <a:t> UU No. 3 </a:t>
            </a:r>
            <a:r>
              <a:rPr lang="en-US" dirty="0" err="1" smtClean="0"/>
              <a:t>Tahun</a:t>
            </a:r>
            <a:r>
              <a:rPr lang="en-US" dirty="0" smtClean="0"/>
              <a:t> 1997tentang </a:t>
            </a:r>
            <a:r>
              <a:rPr lang="en-US" dirty="0" err="1" smtClean="0"/>
              <a:t>pengadilan</a:t>
            </a:r>
            <a:r>
              <a:rPr lang="en-US" dirty="0" smtClean="0"/>
              <a:t> </a:t>
            </a:r>
            <a:r>
              <a:rPr lang="en-US" dirty="0" err="1" smtClean="0"/>
              <a:t>anak</a:t>
            </a:r>
            <a:r>
              <a:rPr lang="en-US" dirty="0" smtClean="0"/>
              <a:t> yang </a:t>
            </a:r>
            <a:r>
              <a:rPr lang="en-US" dirty="0" err="1" smtClean="0"/>
              <a:t>menggantikan</a:t>
            </a:r>
            <a:r>
              <a:rPr lang="en-US" dirty="0" smtClean="0"/>
              <a:t> </a:t>
            </a:r>
            <a:r>
              <a:rPr lang="en-US" dirty="0" err="1" smtClean="0"/>
              <a:t>Pasal</a:t>
            </a:r>
            <a:r>
              <a:rPr lang="en-US" dirty="0" smtClean="0"/>
              <a:t>  45 - 47 KUHP.</a:t>
            </a:r>
          </a:p>
          <a:p>
            <a:r>
              <a:rPr lang="en-US" dirty="0" smtClean="0"/>
              <a:t>2.  </a:t>
            </a:r>
            <a:r>
              <a:rPr lang="en-US" dirty="0" err="1" smtClean="0"/>
              <a:t>Khusus</a:t>
            </a:r>
            <a:r>
              <a:rPr lang="en-US" dirty="0" smtClean="0"/>
              <a:t>  </a:t>
            </a:r>
            <a:r>
              <a:rPr lang="en-US" dirty="0" err="1" smtClean="0"/>
              <a:t>meliputi</a:t>
            </a:r>
            <a:r>
              <a:rPr lang="en-US" dirty="0" smtClean="0"/>
              <a:t> </a:t>
            </a:r>
            <a:r>
              <a:rPr lang="en-US" dirty="0" err="1" smtClean="0"/>
              <a:t>setiap</a:t>
            </a:r>
            <a:r>
              <a:rPr lang="en-US" dirty="0" smtClean="0"/>
              <a:t> </a:t>
            </a:r>
            <a:r>
              <a:rPr lang="en-US" dirty="0" err="1" smtClean="0"/>
              <a:t>delik</a:t>
            </a:r>
            <a:r>
              <a:rPr lang="en-US" dirty="0" smtClean="0"/>
              <a:t> yang </a:t>
            </a:r>
            <a:r>
              <a:rPr lang="en-US" dirty="0" err="1" smtClean="0"/>
              <a:t>masing-masing</a:t>
            </a:r>
            <a:r>
              <a:rPr lang="en-US" dirty="0" smtClean="0"/>
              <a:t> </a:t>
            </a:r>
            <a:r>
              <a:rPr lang="en-US" dirty="0" err="1" smtClean="0"/>
              <a:t>dirumuskan</a:t>
            </a:r>
            <a:r>
              <a:rPr lang="en-US" dirty="0" smtClean="0"/>
              <a:t> </a:t>
            </a:r>
            <a:r>
              <a:rPr lang="en-US" dirty="0" err="1" smtClean="0"/>
              <a:t>oleh</a:t>
            </a:r>
            <a:r>
              <a:rPr lang="en-US" dirty="0" smtClean="0"/>
              <a:t> </a:t>
            </a:r>
            <a:r>
              <a:rPr lang="en-US" dirty="0" err="1" smtClean="0"/>
              <a:t>Pasal</a:t>
            </a:r>
            <a:r>
              <a:rPr lang="en-US" dirty="0" smtClean="0"/>
              <a:t> -</a:t>
            </a:r>
            <a:r>
              <a:rPr lang="en-US" dirty="0" err="1" smtClean="0"/>
              <a:t>Pasal</a:t>
            </a:r>
            <a:r>
              <a:rPr lang="en-US" dirty="0" smtClean="0"/>
              <a:t>  yang </a:t>
            </a:r>
            <a:r>
              <a:rPr lang="en-US" dirty="0" err="1" smtClean="0"/>
              <a:t>khusus</a:t>
            </a:r>
            <a:r>
              <a:rPr lang="en-US" dirty="0" smtClean="0"/>
              <a:t> </a:t>
            </a:r>
            <a:r>
              <a:rPr lang="en-US" dirty="0" err="1" smtClean="0"/>
              <a:t>memperingan</a:t>
            </a:r>
            <a:r>
              <a:rPr lang="en-US" dirty="0" smtClean="0"/>
              <a:t> </a:t>
            </a:r>
            <a:r>
              <a:rPr lang="en-US" dirty="0" err="1" smtClean="0"/>
              <a:t>delik</a:t>
            </a:r>
            <a:r>
              <a:rPr lang="en-US" dirty="0" smtClean="0"/>
              <a:t> </a:t>
            </a:r>
            <a:r>
              <a:rPr lang="en-US" dirty="0" err="1" smtClean="0"/>
              <a:t>tersebut</a:t>
            </a:r>
            <a:r>
              <a:rPr lang="en-US" dirty="0" smtClean="0"/>
              <a:t> </a:t>
            </a:r>
            <a:r>
              <a:rPr lang="en-US" dirty="0" err="1" smtClean="0"/>
              <a:t>dalam</a:t>
            </a:r>
            <a:r>
              <a:rPr lang="en-US" dirty="0" smtClean="0"/>
              <a:t> KUHP. </a:t>
            </a:r>
            <a:r>
              <a:rPr lang="en-US" b="1" i="1" dirty="0" err="1" smtClean="0"/>
              <a:t>Contoh</a:t>
            </a:r>
            <a:r>
              <a:rPr lang="en-US" dirty="0" smtClean="0"/>
              <a:t>: </a:t>
            </a:r>
            <a:r>
              <a:rPr lang="en-US" dirty="0" err="1" smtClean="0"/>
              <a:t>Pasal</a:t>
            </a:r>
            <a:r>
              <a:rPr lang="en-US" dirty="0" smtClean="0"/>
              <a:t>  308 KUHP.</a:t>
            </a:r>
          </a:p>
          <a:p>
            <a:endParaRPr lang="en-US" dirty="0"/>
          </a:p>
        </p:txBody>
      </p:sp>
      <p:sp>
        <p:nvSpPr>
          <p:cNvPr id="4" name="Slide Number Placeholder 3"/>
          <p:cNvSpPr>
            <a:spLocks noGrp="1"/>
          </p:cNvSpPr>
          <p:nvPr>
            <p:ph type="sldNum" sz="quarter" idx="12"/>
          </p:nvPr>
        </p:nvSpPr>
        <p:spPr/>
        <p:txBody>
          <a:bodyPr/>
          <a:lstStyle/>
          <a:p>
            <a:fld id="{383476B5-C31F-45DB-9C01-31CBA44B1A3E}" type="slidenum">
              <a:rPr lang="en-US" smtClean="0"/>
              <a:pPr/>
              <a:t>116</a:t>
            </a:fld>
            <a:endParaRPr lang="en-US"/>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1"/>
            <a:ext cx="8286808" cy="6143668"/>
          </a:xfrm>
        </p:spPr>
        <p:txBody>
          <a:bodyPr>
            <a:noAutofit/>
          </a:bodyPr>
          <a:lstStyle/>
          <a:p>
            <a:r>
              <a:rPr lang="en-US" sz="2800" b="1" dirty="0" err="1" smtClean="0"/>
              <a:t>Alasan</a:t>
            </a:r>
            <a:r>
              <a:rPr lang="en-US" sz="2800" b="1" dirty="0" smtClean="0"/>
              <a:t> </a:t>
            </a:r>
            <a:r>
              <a:rPr lang="en-US" sz="2800" b="1" dirty="0" err="1" smtClean="0"/>
              <a:t>anak</a:t>
            </a:r>
            <a:r>
              <a:rPr lang="en-US" sz="2800" b="1" dirty="0" smtClean="0"/>
              <a:t> </a:t>
            </a:r>
            <a:r>
              <a:rPr lang="en-US" sz="2800" b="1" dirty="0" err="1" smtClean="0"/>
              <a:t>diancam</a:t>
            </a:r>
            <a:r>
              <a:rPr lang="en-US" sz="2800" b="1" dirty="0" smtClean="0"/>
              <a:t> </a:t>
            </a:r>
            <a:r>
              <a:rPr lang="en-US" sz="2800" b="1" dirty="0" err="1" smtClean="0"/>
              <a:t>pidana</a:t>
            </a:r>
            <a:r>
              <a:rPr lang="en-US" sz="2800" b="1" dirty="0" smtClean="0"/>
              <a:t> &lt; </a:t>
            </a:r>
            <a:r>
              <a:rPr lang="en-US" sz="2800" b="1" dirty="0" err="1" smtClean="0"/>
              <a:t>ancaman</a:t>
            </a:r>
            <a:r>
              <a:rPr lang="en-US" sz="2800" b="1" dirty="0" smtClean="0"/>
              <a:t> </a:t>
            </a:r>
            <a:r>
              <a:rPr lang="en-US" sz="2800" b="1" dirty="0" err="1" smtClean="0"/>
              <a:t>terhadap</a:t>
            </a:r>
            <a:r>
              <a:rPr lang="en-US" sz="2800" b="1" dirty="0" smtClean="0"/>
              <a:t> </a:t>
            </a:r>
            <a:r>
              <a:rPr lang="en-US" sz="2800" b="1" dirty="0" err="1" smtClean="0"/>
              <a:t>dewasa</a:t>
            </a:r>
            <a:r>
              <a:rPr lang="en-US" sz="2800" b="1" dirty="0" smtClean="0"/>
              <a:t> :</a:t>
            </a:r>
            <a:r>
              <a:rPr lang="en-US" sz="2800" dirty="0" smtClean="0"/>
              <a:t/>
            </a:r>
            <a:br>
              <a:rPr lang="en-US" sz="2800" dirty="0" smtClean="0"/>
            </a:br>
            <a:r>
              <a:rPr lang="en-US" sz="2800" dirty="0" smtClean="0"/>
              <a:t> </a:t>
            </a:r>
            <a:br>
              <a:rPr lang="en-US" sz="2800" dirty="0" smtClean="0"/>
            </a:br>
            <a:r>
              <a:rPr lang="en-US" sz="2800" b="1" i="1" dirty="0" smtClean="0"/>
              <a:t>1.   </a:t>
            </a:r>
            <a:r>
              <a:rPr lang="en-US" sz="2800" b="1" i="1" dirty="0" err="1" smtClean="0"/>
              <a:t>Ada</a:t>
            </a:r>
            <a:r>
              <a:rPr lang="en-US" sz="2800" b="1" i="1" dirty="0" smtClean="0"/>
              <a:t> </a:t>
            </a:r>
            <a:r>
              <a:rPr lang="en-US" sz="2800" b="1" i="1" dirty="0" err="1" smtClean="0"/>
              <a:t>pengaruh</a:t>
            </a:r>
            <a:r>
              <a:rPr lang="en-US" sz="2800" b="1" i="1" dirty="0" smtClean="0"/>
              <a:t> </a:t>
            </a:r>
            <a:r>
              <a:rPr lang="en-US" sz="2800" b="1" i="1" dirty="0" err="1" smtClean="0"/>
              <a:t>lingkungan</a:t>
            </a:r>
            <a:r>
              <a:rPr lang="en-US" sz="2800" dirty="0" smtClean="0"/>
              <a:t/>
            </a:r>
            <a:br>
              <a:rPr lang="en-US" sz="2800" dirty="0" smtClean="0"/>
            </a:br>
            <a:r>
              <a:rPr lang="en-US" sz="2800" dirty="0" smtClean="0"/>
              <a:t> (</a:t>
            </a:r>
            <a:r>
              <a:rPr lang="en-US" sz="2800" dirty="0" err="1" smtClean="0"/>
              <a:t>meniru</a:t>
            </a:r>
            <a:r>
              <a:rPr lang="en-US" sz="2800" dirty="0" smtClean="0"/>
              <a:t> </a:t>
            </a:r>
            <a:r>
              <a:rPr lang="en-US" sz="2800" dirty="0" err="1" smtClean="0"/>
              <a:t>tingkah</a:t>
            </a:r>
            <a:r>
              <a:rPr lang="en-US" sz="2800" dirty="0" smtClean="0"/>
              <a:t> </a:t>
            </a:r>
            <a:r>
              <a:rPr lang="en-US" sz="2800" dirty="0" err="1" smtClean="0"/>
              <a:t>laku</a:t>
            </a:r>
            <a:r>
              <a:rPr lang="en-US" sz="2800" dirty="0" smtClean="0"/>
              <a:t> </a:t>
            </a:r>
            <a:r>
              <a:rPr lang="en-US" sz="2800" dirty="0" err="1" smtClean="0"/>
              <a:t>orang</a:t>
            </a:r>
            <a:r>
              <a:rPr lang="en-US" sz="2800" dirty="0" smtClean="0"/>
              <a:t> </a:t>
            </a:r>
            <a:r>
              <a:rPr lang="en-US" sz="2800" dirty="0" err="1" smtClean="0"/>
              <a:t>tua</a:t>
            </a:r>
            <a:r>
              <a:rPr lang="en-US" sz="2800" dirty="0" smtClean="0"/>
              <a:t>, </a:t>
            </a:r>
            <a:r>
              <a:rPr lang="en-US" sz="2800" dirty="0" err="1" smtClean="0"/>
              <a:t>teman</a:t>
            </a:r>
            <a:r>
              <a:rPr lang="en-US" sz="2800" dirty="0" smtClean="0"/>
              <a:t>, </a:t>
            </a:r>
            <a:r>
              <a:rPr lang="en-US" sz="2800" dirty="0" err="1" smtClean="0"/>
              <a:t>saudara</a:t>
            </a:r>
            <a:r>
              <a:rPr lang="en-US" sz="2800" dirty="0" smtClean="0"/>
              <a:t> – </a:t>
            </a:r>
            <a:r>
              <a:rPr lang="en-US" sz="2800" dirty="0" err="1" smtClean="0"/>
              <a:t>mudah</a:t>
            </a:r>
            <a:r>
              <a:rPr lang="en-US" sz="2800" dirty="0" smtClean="0"/>
              <a:t> </a:t>
            </a:r>
            <a:r>
              <a:rPr lang="en-US" sz="2800" dirty="0" err="1" smtClean="0"/>
              <a:t>dibujuk</a:t>
            </a:r>
            <a:r>
              <a:rPr lang="en-US" sz="2800" dirty="0" smtClean="0"/>
              <a:t>, </a:t>
            </a:r>
            <a:r>
              <a:rPr lang="en-US" sz="2800" dirty="0" err="1" smtClean="0"/>
              <a:t>kurang</a:t>
            </a:r>
            <a:r>
              <a:rPr lang="en-US" sz="2800" dirty="0" smtClean="0"/>
              <a:t> </a:t>
            </a:r>
            <a:r>
              <a:rPr lang="en-US" sz="2800" dirty="0" err="1" smtClean="0"/>
              <a:t>kasih</a:t>
            </a:r>
            <a:r>
              <a:rPr lang="en-US" sz="2800" dirty="0" smtClean="0"/>
              <a:t> </a:t>
            </a:r>
            <a:r>
              <a:rPr lang="en-US" sz="2800" dirty="0" err="1" smtClean="0"/>
              <a:t>sayang</a:t>
            </a:r>
            <a:r>
              <a:rPr lang="en-US" sz="2800" dirty="0" smtClean="0"/>
              <a:t> </a:t>
            </a:r>
            <a:r>
              <a:rPr lang="en-US" sz="2800" dirty="0" err="1" smtClean="0"/>
              <a:t>dan</a:t>
            </a:r>
            <a:r>
              <a:rPr lang="en-US" sz="2800" dirty="0" smtClean="0"/>
              <a:t> </a:t>
            </a:r>
            <a:r>
              <a:rPr lang="en-US" sz="2800" dirty="0" err="1" smtClean="0"/>
              <a:t>didikan</a:t>
            </a:r>
            <a:r>
              <a:rPr lang="en-US" sz="2800" dirty="0" smtClean="0"/>
              <a:t> </a:t>
            </a:r>
            <a:r>
              <a:rPr lang="en-US" sz="2800" dirty="0" err="1" smtClean="0"/>
              <a:t>orangtua</a:t>
            </a:r>
            <a:r>
              <a:rPr lang="en-US" sz="2800" dirty="0" smtClean="0"/>
              <a:t>).</a:t>
            </a:r>
            <a:br>
              <a:rPr lang="en-US" sz="2800" dirty="0" smtClean="0"/>
            </a:br>
            <a:r>
              <a:rPr lang="en-US" sz="2800" dirty="0" smtClean="0"/>
              <a:t/>
            </a:r>
            <a:br>
              <a:rPr lang="en-US" sz="2800" dirty="0" smtClean="0"/>
            </a:br>
            <a:r>
              <a:rPr lang="en-US" sz="2800" b="1" i="1" dirty="0" smtClean="0"/>
              <a:t>2.   </a:t>
            </a:r>
            <a:r>
              <a:rPr lang="en-US" sz="2800" b="1" i="1" dirty="0" err="1" smtClean="0"/>
              <a:t>Masa</a:t>
            </a:r>
            <a:r>
              <a:rPr lang="en-US" sz="2800" b="1" i="1" dirty="0" smtClean="0"/>
              <a:t> </a:t>
            </a:r>
            <a:r>
              <a:rPr lang="en-US" sz="2800" b="1" i="1" dirty="0" err="1" smtClean="0"/>
              <a:t>remaja</a:t>
            </a:r>
            <a:r>
              <a:rPr lang="en-US" sz="2800" b="1" i="1" dirty="0" smtClean="0"/>
              <a:t> :</a:t>
            </a:r>
            <a:r>
              <a:rPr lang="en-US" sz="2800" dirty="0" smtClean="0"/>
              <a:t/>
            </a:r>
            <a:br>
              <a:rPr lang="en-US" sz="2800" dirty="0" smtClean="0"/>
            </a:br>
            <a:r>
              <a:rPr lang="en-US" sz="2800" dirty="0" smtClean="0"/>
              <a:t> </a:t>
            </a:r>
            <a:r>
              <a:rPr lang="en-US" sz="2800" dirty="0" err="1" smtClean="0"/>
              <a:t>suka</a:t>
            </a:r>
            <a:r>
              <a:rPr lang="en-US" sz="2800" dirty="0" smtClean="0"/>
              <a:t> main, </a:t>
            </a:r>
            <a:r>
              <a:rPr lang="en-US" sz="2800" dirty="0" err="1" smtClean="0"/>
              <a:t>nongkrong</a:t>
            </a:r>
            <a:r>
              <a:rPr lang="en-US" sz="2800" dirty="0" smtClean="0"/>
              <a:t>/ </a:t>
            </a:r>
            <a:r>
              <a:rPr lang="en-US" sz="2800" dirty="0" err="1" smtClean="0"/>
              <a:t>kumpul-kumpul</a:t>
            </a:r>
            <a:r>
              <a:rPr lang="en-US" sz="2800" dirty="0" smtClean="0"/>
              <a:t> </a:t>
            </a:r>
            <a:r>
              <a:rPr lang="en-US" sz="2800" dirty="0" err="1" smtClean="0"/>
              <a:t>tanpa</a:t>
            </a:r>
            <a:r>
              <a:rPr lang="en-US" sz="2800" dirty="0" smtClean="0"/>
              <a:t> </a:t>
            </a:r>
            <a:r>
              <a:rPr lang="en-US" sz="2800" dirty="0" err="1" smtClean="0"/>
              <a:t>aturan</a:t>
            </a:r>
            <a:r>
              <a:rPr lang="en-US" sz="2800" dirty="0" smtClean="0"/>
              <a:t>, </a:t>
            </a:r>
            <a:r>
              <a:rPr lang="en-US" sz="2800" dirty="0" err="1" smtClean="0"/>
              <a:t>suka</a:t>
            </a:r>
            <a:r>
              <a:rPr lang="en-US" sz="2800" dirty="0" smtClean="0"/>
              <a:t> </a:t>
            </a:r>
            <a:r>
              <a:rPr lang="en-US" sz="2800" dirty="0" err="1" smtClean="0"/>
              <a:t>melakukan</a:t>
            </a:r>
            <a:r>
              <a:rPr lang="en-US" sz="2800" dirty="0" smtClean="0"/>
              <a:t> </a:t>
            </a:r>
            <a:r>
              <a:rPr lang="en-US" sz="2800" dirty="0" err="1" smtClean="0"/>
              <a:t>perbuatan</a:t>
            </a:r>
            <a:r>
              <a:rPr lang="en-US" sz="2800" dirty="0" smtClean="0"/>
              <a:t> yang </a:t>
            </a:r>
            <a:r>
              <a:rPr lang="en-US" sz="2800" dirty="0" err="1" smtClean="0"/>
              <a:t>menurut</a:t>
            </a:r>
            <a:r>
              <a:rPr lang="en-US" sz="2800" dirty="0" smtClean="0"/>
              <a:t> </a:t>
            </a:r>
            <a:r>
              <a:rPr lang="en-US" sz="2800" dirty="0" err="1" smtClean="0"/>
              <a:t>orang</a:t>
            </a:r>
            <a:r>
              <a:rPr lang="en-US" sz="2800" dirty="0" smtClean="0"/>
              <a:t> </a:t>
            </a:r>
            <a:r>
              <a:rPr lang="en-US" sz="2800" dirty="0" err="1" smtClean="0"/>
              <a:t>dewasa</a:t>
            </a:r>
            <a:r>
              <a:rPr lang="en-US" sz="2800" dirty="0" smtClean="0"/>
              <a:t> </a:t>
            </a:r>
            <a:r>
              <a:rPr lang="en-US" sz="2800" dirty="0" err="1" smtClean="0"/>
              <a:t>sebagai</a:t>
            </a:r>
            <a:r>
              <a:rPr lang="en-US" sz="2800" dirty="0" smtClean="0"/>
              <a:t> </a:t>
            </a:r>
            <a:r>
              <a:rPr lang="en-US" sz="2800" dirty="0" err="1" smtClean="0"/>
              <a:t>kenakalan</a:t>
            </a:r>
            <a:r>
              <a:rPr lang="en-US" sz="2800" dirty="0" smtClean="0"/>
              <a:t>/ </a:t>
            </a:r>
            <a:r>
              <a:rPr lang="en-US" sz="2800" dirty="0" err="1" smtClean="0"/>
              <a:t>kurang</a:t>
            </a:r>
            <a:r>
              <a:rPr lang="en-US" sz="2800" dirty="0" smtClean="0"/>
              <a:t> ajar, </a:t>
            </a:r>
            <a:r>
              <a:rPr lang="en-US" sz="2800" dirty="0" err="1" smtClean="0"/>
              <a:t>ingin</a:t>
            </a:r>
            <a:r>
              <a:rPr lang="en-US" sz="2800" dirty="0" smtClean="0"/>
              <a:t> </a:t>
            </a:r>
            <a:r>
              <a:rPr lang="en-US" sz="2800" dirty="0" err="1" smtClean="0"/>
              <a:t>lepas</a:t>
            </a:r>
            <a:r>
              <a:rPr lang="en-US" sz="2800" dirty="0" smtClean="0"/>
              <a:t> </a:t>
            </a:r>
            <a:r>
              <a:rPr lang="en-US" sz="2800" dirty="0" err="1" smtClean="0"/>
              <a:t>dari</a:t>
            </a:r>
            <a:r>
              <a:rPr lang="en-US" sz="2800" dirty="0" smtClean="0"/>
              <a:t> </a:t>
            </a:r>
            <a:r>
              <a:rPr lang="en-US" sz="2800" dirty="0" err="1" smtClean="0"/>
              <a:t>aturan</a:t>
            </a:r>
            <a:r>
              <a:rPr lang="en-US" sz="2800" dirty="0" smtClean="0"/>
              <a:t>, </a:t>
            </a:r>
            <a:r>
              <a:rPr lang="en-US" sz="2800" dirty="0" err="1" smtClean="0"/>
              <a:t>ingin</a:t>
            </a:r>
            <a:r>
              <a:rPr lang="en-US" sz="2800" dirty="0" smtClean="0"/>
              <a:t> </a:t>
            </a:r>
            <a:r>
              <a:rPr lang="en-US" sz="2800" dirty="0" err="1" smtClean="0"/>
              <a:t>eksistensinya</a:t>
            </a:r>
            <a:r>
              <a:rPr lang="en-US" sz="2800" dirty="0" smtClean="0"/>
              <a:t> </a:t>
            </a:r>
            <a:r>
              <a:rPr lang="en-US" sz="2800" dirty="0" err="1" smtClean="0"/>
              <a:t>diakui</a:t>
            </a:r>
            <a:r>
              <a:rPr lang="en-US" sz="2800" dirty="0" smtClean="0"/>
              <a:t>, </a:t>
            </a:r>
            <a:r>
              <a:rPr lang="en-US" sz="2800" dirty="0" err="1" smtClean="0"/>
              <a:t>ingin</a:t>
            </a:r>
            <a:r>
              <a:rPr lang="en-US" sz="2800" dirty="0" smtClean="0"/>
              <a:t> </a:t>
            </a:r>
            <a:r>
              <a:rPr lang="en-US" sz="2800" dirty="0" err="1" smtClean="0"/>
              <a:t>hidup</a:t>
            </a:r>
            <a:r>
              <a:rPr lang="en-US" sz="2800" dirty="0" smtClean="0"/>
              <a:t> </a:t>
            </a:r>
            <a:r>
              <a:rPr lang="en-US" sz="2800" dirty="0" err="1" smtClean="0"/>
              <a:t>degan</a:t>
            </a:r>
            <a:r>
              <a:rPr lang="en-US" sz="2800" dirty="0" smtClean="0"/>
              <a:t> </a:t>
            </a:r>
            <a:r>
              <a:rPr lang="en-US" sz="2800" dirty="0" err="1" smtClean="0"/>
              <a:t>gayanya</a:t>
            </a:r>
            <a:r>
              <a:rPr lang="en-US" sz="2800" dirty="0" smtClean="0"/>
              <a:t> </a:t>
            </a:r>
            <a:r>
              <a:rPr lang="en-US" sz="2800" dirty="0" err="1" smtClean="0"/>
              <a:t>sendiri</a:t>
            </a:r>
            <a:r>
              <a:rPr lang="en-US" sz="2800" dirty="0" smtClean="0"/>
              <a:t>.</a:t>
            </a:r>
            <a:br>
              <a:rPr lang="en-US" sz="2800" dirty="0" smtClean="0"/>
            </a:br>
            <a:endParaRPr lang="en-US" sz="2800"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117</a:t>
            </a:fld>
            <a:endParaRPr lang="en-US"/>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619125"/>
            <a:ext cx="7928005" cy="5667395"/>
          </a:xfrm>
        </p:spPr>
        <p:txBody>
          <a:bodyPr>
            <a:normAutofit fontScale="90000"/>
          </a:bodyPr>
          <a:lstStyle/>
          <a:p>
            <a:r>
              <a:rPr lang="en-US" b="1" i="1" dirty="0" smtClean="0"/>
              <a:t>3.   </a:t>
            </a:r>
            <a:r>
              <a:rPr lang="en-US" b="1" i="1" dirty="0" err="1" smtClean="0"/>
              <a:t>Pengaruh</a:t>
            </a:r>
            <a:r>
              <a:rPr lang="en-US" b="1" i="1" dirty="0" smtClean="0"/>
              <a:t> </a:t>
            </a:r>
            <a:r>
              <a:rPr lang="en-US" b="1" i="1" dirty="0" err="1" smtClean="0"/>
              <a:t>globalisasi</a:t>
            </a:r>
            <a:r>
              <a:rPr lang="en-US" b="1" i="1" dirty="0" smtClean="0"/>
              <a:t> </a:t>
            </a:r>
            <a:r>
              <a:rPr lang="en-US" b="1" i="1" dirty="0" err="1" smtClean="0"/>
              <a:t>dan</a:t>
            </a:r>
            <a:r>
              <a:rPr lang="en-US" b="1" i="1" dirty="0" smtClean="0"/>
              <a:t> </a:t>
            </a:r>
            <a:r>
              <a:rPr lang="en-US" b="1" i="1" dirty="0" err="1" smtClean="0"/>
              <a:t>modernisasi</a:t>
            </a:r>
            <a:r>
              <a:rPr lang="en-US" dirty="0" smtClean="0"/>
              <a:t/>
            </a:r>
            <a:br>
              <a:rPr lang="en-US" dirty="0" smtClean="0"/>
            </a:br>
            <a:r>
              <a:rPr lang="en-US" dirty="0" smtClean="0"/>
              <a:t>(</a:t>
            </a:r>
            <a:r>
              <a:rPr lang="en-US" dirty="0" err="1" smtClean="0"/>
              <a:t>perilaku</a:t>
            </a:r>
            <a:r>
              <a:rPr lang="en-US" dirty="0" smtClean="0"/>
              <a:t> </a:t>
            </a:r>
            <a:r>
              <a:rPr lang="en-US" dirty="0" err="1" smtClean="0"/>
              <a:t>konsumtif</a:t>
            </a:r>
            <a:r>
              <a:rPr lang="en-US" dirty="0" smtClean="0"/>
              <a:t>-media).</a:t>
            </a:r>
            <a:br>
              <a:rPr lang="en-US" dirty="0" smtClean="0"/>
            </a:br>
            <a:r>
              <a:rPr lang="en-US" dirty="0" smtClean="0"/>
              <a:t> </a:t>
            </a:r>
            <a:br>
              <a:rPr lang="en-US" dirty="0" smtClean="0"/>
            </a:br>
            <a:r>
              <a:rPr lang="en-US" b="1" i="1" dirty="0" smtClean="0"/>
              <a:t>4.   </a:t>
            </a:r>
            <a:r>
              <a:rPr lang="en-US" b="1" i="1" dirty="0" err="1" smtClean="0"/>
              <a:t>Aspek</a:t>
            </a:r>
            <a:r>
              <a:rPr lang="en-US" b="1" i="1" dirty="0" smtClean="0"/>
              <a:t> </a:t>
            </a:r>
            <a:r>
              <a:rPr lang="en-US" b="1" i="1" dirty="0" err="1" smtClean="0"/>
              <a:t>Pasal</a:t>
            </a:r>
            <a:r>
              <a:rPr lang="en-US" b="1" i="1" dirty="0" smtClean="0"/>
              <a:t> </a:t>
            </a:r>
            <a:r>
              <a:rPr lang="en-US" b="1" i="1" dirty="0" err="1" smtClean="0"/>
              <a:t>ikologis</a:t>
            </a:r>
            <a:r>
              <a:rPr lang="en-US" dirty="0" smtClean="0"/>
              <a:t/>
            </a:r>
            <a:br>
              <a:rPr lang="en-US" dirty="0" smtClean="0"/>
            </a:br>
            <a:r>
              <a:rPr lang="en-US" dirty="0" smtClean="0"/>
              <a:t> </a:t>
            </a:r>
            <a:r>
              <a:rPr lang="en-US" dirty="0" err="1" smtClean="0"/>
              <a:t>Kurang</a:t>
            </a:r>
            <a:r>
              <a:rPr lang="en-US" dirty="0" smtClean="0"/>
              <a:t> </a:t>
            </a:r>
            <a:r>
              <a:rPr lang="en-US" dirty="0" err="1" smtClean="0"/>
              <a:t>peduli</a:t>
            </a:r>
            <a:r>
              <a:rPr lang="en-US" dirty="0" smtClean="0"/>
              <a:t> </a:t>
            </a:r>
            <a:r>
              <a:rPr lang="en-US" dirty="0" err="1" smtClean="0"/>
              <a:t>terhadap</a:t>
            </a:r>
            <a:r>
              <a:rPr lang="en-US" dirty="0" smtClean="0"/>
              <a:t> </a:t>
            </a:r>
            <a:r>
              <a:rPr lang="en-US" dirty="0" err="1" smtClean="0"/>
              <a:t>akibat</a:t>
            </a:r>
            <a:r>
              <a:rPr lang="en-US" dirty="0" smtClean="0"/>
              <a:t> </a:t>
            </a:r>
            <a:r>
              <a:rPr lang="en-US" dirty="0" err="1" smtClean="0"/>
              <a:t>dari</a:t>
            </a:r>
            <a:r>
              <a:rPr lang="en-US" dirty="0" smtClean="0"/>
              <a:t> </a:t>
            </a:r>
            <a:r>
              <a:rPr lang="en-US" dirty="0" err="1" smtClean="0"/>
              <a:t>perbuatannya</a:t>
            </a:r>
            <a:r>
              <a:rPr lang="en-US" dirty="0" smtClean="0"/>
              <a:t> (</a:t>
            </a:r>
            <a:r>
              <a:rPr lang="en-US" dirty="0" err="1" smtClean="0"/>
              <a:t>tidak</a:t>
            </a:r>
            <a:r>
              <a:rPr lang="en-US" dirty="0" smtClean="0"/>
              <a:t> </a:t>
            </a:r>
            <a:r>
              <a:rPr lang="en-US" dirty="0" err="1" smtClean="0"/>
              <a:t>pikir-pikir</a:t>
            </a:r>
            <a:r>
              <a:rPr lang="en-US" dirty="0" smtClean="0"/>
              <a:t> </a:t>
            </a:r>
            <a:r>
              <a:rPr lang="en-US" dirty="0" err="1" smtClean="0"/>
              <a:t>dulu</a:t>
            </a:r>
            <a:r>
              <a:rPr lang="en-US" dirty="0" smtClean="0"/>
              <a:t>) = </a:t>
            </a:r>
            <a:r>
              <a:rPr lang="en-US" dirty="0" err="1" smtClean="0"/>
              <a:t>ketidakstabilan</a:t>
            </a:r>
            <a:r>
              <a:rPr lang="en-US" dirty="0" smtClean="0"/>
              <a:t> </a:t>
            </a:r>
            <a:r>
              <a:rPr lang="en-US" dirty="0" err="1" smtClean="0"/>
              <a:t>emosi</a:t>
            </a:r>
            <a:r>
              <a:rPr lang="en-US" dirty="0" smtClean="0"/>
              <a:t> </a:t>
            </a:r>
            <a:r>
              <a:rPr lang="en-US" dirty="0" err="1" smtClean="0"/>
              <a:t>dan</a:t>
            </a:r>
            <a:r>
              <a:rPr lang="en-US" dirty="0" smtClean="0"/>
              <a:t> </a:t>
            </a:r>
            <a:r>
              <a:rPr lang="en-US" dirty="0" err="1" smtClean="0"/>
              <a:t>kurang</a:t>
            </a:r>
            <a:r>
              <a:rPr lang="en-US" dirty="0" smtClean="0"/>
              <a:t> </a:t>
            </a:r>
            <a:r>
              <a:rPr lang="en-US" dirty="0" err="1" smtClean="0"/>
              <a:t>matang</a:t>
            </a:r>
            <a:r>
              <a:rPr lang="en-US" dirty="0" smtClean="0"/>
              <a:t> </a:t>
            </a:r>
            <a:r>
              <a:rPr lang="en-US" dirty="0" err="1" smtClean="0"/>
              <a:t>cara</a:t>
            </a:r>
            <a:r>
              <a:rPr lang="en-US" dirty="0" smtClean="0"/>
              <a:t> </a:t>
            </a:r>
            <a:r>
              <a:rPr lang="en-US" dirty="0" err="1" smtClean="0"/>
              <a:t>berpikirnya</a:t>
            </a:r>
            <a:r>
              <a:rPr lang="en-US" dirty="0" smtClean="0"/>
              <a:t>. </a:t>
            </a:r>
            <a:r>
              <a:rPr lang="en-US" dirty="0" err="1" smtClean="0"/>
              <a:t>Suka</a:t>
            </a:r>
            <a:r>
              <a:rPr lang="en-US" dirty="0" smtClean="0"/>
              <a:t> </a:t>
            </a:r>
            <a:r>
              <a:rPr lang="en-US" dirty="0" err="1" smtClean="0"/>
              <a:t>coba-coba</a:t>
            </a:r>
            <a:r>
              <a:rPr lang="en-US" dirty="0" smtClean="0"/>
              <a:t> &amp; </a:t>
            </a:r>
            <a:r>
              <a:rPr lang="en-US" dirty="0" err="1" smtClean="0"/>
              <a:t>ikut-ikutan</a:t>
            </a:r>
            <a:r>
              <a:rPr lang="en-US" dirty="0" smtClean="0"/>
              <a:t> </a:t>
            </a:r>
            <a:r>
              <a:rPr lang="en-US" dirty="0" err="1" smtClean="0"/>
              <a:t>teman</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118</a:t>
            </a:fld>
            <a:endParaRPr lang="en-US"/>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1"/>
            <a:ext cx="8429684" cy="6143668"/>
          </a:xfrm>
        </p:spPr>
        <p:txBody>
          <a:bodyPr>
            <a:normAutofit fontScale="90000"/>
          </a:bodyPr>
          <a:lstStyle/>
          <a:p>
            <a:r>
              <a:rPr lang="en-US" sz="2700" b="1" i="1" dirty="0" err="1" smtClean="0"/>
              <a:t>Contoh</a:t>
            </a:r>
            <a:r>
              <a:rPr lang="en-US" sz="2700" b="1" i="1" dirty="0" smtClean="0"/>
              <a:t> </a:t>
            </a:r>
            <a:r>
              <a:rPr lang="en-US" sz="2700" dirty="0" smtClean="0"/>
              <a:t>: </a:t>
            </a:r>
            <a:r>
              <a:rPr lang="en-US" sz="2700" dirty="0" err="1" smtClean="0"/>
              <a:t>minum-minuman</a:t>
            </a:r>
            <a:r>
              <a:rPr lang="en-US" sz="2700" dirty="0" smtClean="0"/>
              <a:t> </a:t>
            </a:r>
            <a:r>
              <a:rPr lang="en-US" sz="2700" dirty="0" err="1" smtClean="0"/>
              <a:t>keras</a:t>
            </a:r>
            <a:r>
              <a:rPr lang="en-US" sz="2700" dirty="0" smtClean="0"/>
              <a:t>, </a:t>
            </a:r>
            <a:r>
              <a:rPr lang="en-US" sz="2700" dirty="0" err="1" smtClean="0"/>
              <a:t>mabuk</a:t>
            </a:r>
            <a:r>
              <a:rPr lang="en-US" sz="2700" dirty="0" smtClean="0"/>
              <a:t>, </a:t>
            </a:r>
            <a:r>
              <a:rPr lang="en-US" sz="2700" dirty="0" err="1" smtClean="0"/>
              <a:t>corat</a:t>
            </a:r>
            <a:r>
              <a:rPr lang="en-US" sz="2700" dirty="0" smtClean="0"/>
              <a:t>- </a:t>
            </a:r>
            <a:r>
              <a:rPr lang="en-US" sz="2700" dirty="0" err="1" smtClean="0"/>
              <a:t>coret</a:t>
            </a:r>
            <a:r>
              <a:rPr lang="en-US" sz="2700" dirty="0" smtClean="0"/>
              <a:t> </a:t>
            </a:r>
            <a:r>
              <a:rPr lang="en-US" sz="2700" dirty="0" err="1" smtClean="0"/>
              <a:t>tembok</a:t>
            </a:r>
            <a:r>
              <a:rPr lang="en-US" sz="2700" dirty="0" smtClean="0"/>
              <a:t>, </a:t>
            </a:r>
            <a:r>
              <a:rPr lang="en-US" sz="2700" dirty="0" err="1" smtClean="0"/>
              <a:t>kebut-kebutan</a:t>
            </a:r>
            <a:r>
              <a:rPr lang="en-US" sz="2700" dirty="0" smtClean="0"/>
              <a:t> </a:t>
            </a:r>
            <a:r>
              <a:rPr lang="en-US" sz="2700" dirty="0" err="1" smtClean="0"/>
              <a:t>di</a:t>
            </a:r>
            <a:r>
              <a:rPr lang="en-US" sz="2700" dirty="0" smtClean="0"/>
              <a:t> </a:t>
            </a:r>
            <a:r>
              <a:rPr lang="en-US" sz="2700" dirty="0" err="1" smtClean="0"/>
              <a:t>jalan</a:t>
            </a:r>
            <a:r>
              <a:rPr lang="en-US" sz="2700" dirty="0" smtClean="0"/>
              <a:t>, </a:t>
            </a:r>
            <a:r>
              <a:rPr lang="en-US" sz="2700" dirty="0" err="1" smtClean="0"/>
              <a:t>mencuri</a:t>
            </a:r>
            <a:r>
              <a:rPr lang="en-US" sz="2700" dirty="0" smtClean="0"/>
              <a:t>, </a:t>
            </a:r>
            <a:r>
              <a:rPr lang="en-US" sz="2700" dirty="0" err="1" smtClean="0"/>
              <a:t>memeras</a:t>
            </a:r>
            <a:r>
              <a:rPr lang="en-US" sz="2700" dirty="0" smtClean="0"/>
              <a:t>.</a:t>
            </a:r>
            <a:br>
              <a:rPr lang="en-US" sz="2700" dirty="0" smtClean="0"/>
            </a:br>
            <a:r>
              <a:rPr lang="en-US" sz="2700" dirty="0" err="1" smtClean="0"/>
              <a:t>Istilah</a:t>
            </a:r>
            <a:r>
              <a:rPr lang="en-US" sz="2700" dirty="0" smtClean="0"/>
              <a:t> : </a:t>
            </a:r>
            <a:r>
              <a:rPr lang="en-US" sz="2700" dirty="0" err="1" smtClean="0"/>
              <a:t>anak</a:t>
            </a:r>
            <a:r>
              <a:rPr lang="en-US" sz="2700" dirty="0" smtClean="0"/>
              <a:t> </a:t>
            </a:r>
            <a:r>
              <a:rPr lang="en-US" sz="2700" dirty="0" err="1" smtClean="0"/>
              <a:t>nakal</a:t>
            </a:r>
            <a:r>
              <a:rPr lang="en-US" sz="2700" dirty="0" smtClean="0"/>
              <a:t> – </a:t>
            </a:r>
            <a:r>
              <a:rPr lang="en-US" sz="2700" dirty="0" err="1" smtClean="0"/>
              <a:t>anak</a:t>
            </a:r>
            <a:r>
              <a:rPr lang="en-US" sz="2700" dirty="0" smtClean="0"/>
              <a:t> </a:t>
            </a:r>
            <a:r>
              <a:rPr lang="en-US" sz="2700" dirty="0" err="1" smtClean="0"/>
              <a:t>delinkuen</a:t>
            </a:r>
            <a:r>
              <a:rPr lang="en-US" sz="2700" dirty="0" smtClean="0"/>
              <a:t> (</a:t>
            </a:r>
            <a:r>
              <a:rPr lang="en-US" sz="2700" dirty="0" err="1" smtClean="0"/>
              <a:t>anak</a:t>
            </a:r>
            <a:r>
              <a:rPr lang="en-US" sz="2700" dirty="0" smtClean="0"/>
              <a:t/>
            </a:r>
            <a:br>
              <a:rPr lang="en-US" sz="2700" dirty="0" smtClean="0"/>
            </a:br>
            <a:r>
              <a:rPr lang="en-US" sz="2700" dirty="0" smtClean="0"/>
              <a:t> </a:t>
            </a:r>
            <a:br>
              <a:rPr lang="en-US" sz="2700" dirty="0" smtClean="0"/>
            </a:br>
            <a:r>
              <a:rPr lang="en-US" sz="2700" dirty="0" smtClean="0"/>
              <a:t>yang </a:t>
            </a:r>
            <a:r>
              <a:rPr lang="en-US" sz="2700" dirty="0" err="1" smtClean="0"/>
              <a:t>mengalami</a:t>
            </a:r>
            <a:r>
              <a:rPr lang="en-US" sz="2700" dirty="0" smtClean="0"/>
              <a:t> </a:t>
            </a:r>
            <a:r>
              <a:rPr lang="en-US" sz="2700" dirty="0" err="1" smtClean="0"/>
              <a:t>penyimpangan</a:t>
            </a:r>
            <a:r>
              <a:rPr lang="en-US" sz="2700" dirty="0" smtClean="0"/>
              <a:t> </a:t>
            </a:r>
            <a:r>
              <a:rPr lang="en-US" sz="2700" dirty="0" err="1" smtClean="0"/>
              <a:t>perilaku</a:t>
            </a:r>
            <a:r>
              <a:rPr lang="en-US" sz="2700" dirty="0" smtClean="0"/>
              <a:t>).</a:t>
            </a:r>
            <a:br>
              <a:rPr lang="en-US" sz="2700" dirty="0" smtClean="0"/>
            </a:br>
            <a:r>
              <a:rPr lang="en-US" sz="2700" b="1" dirty="0" smtClean="0"/>
              <a:t>BATAS  USIA</a:t>
            </a:r>
            <a:r>
              <a:rPr lang="en-US" sz="2700" dirty="0" smtClean="0"/>
              <a:t/>
            </a:r>
            <a:br>
              <a:rPr lang="en-US" sz="2700" dirty="0" smtClean="0"/>
            </a:br>
            <a:r>
              <a:rPr lang="en-US" sz="2700" dirty="0" smtClean="0"/>
              <a:t>a.  </a:t>
            </a:r>
            <a:r>
              <a:rPr lang="en-US" sz="2700" dirty="0" err="1" smtClean="0"/>
              <a:t>Anak</a:t>
            </a:r>
            <a:r>
              <a:rPr lang="en-US" sz="2700" dirty="0" smtClean="0"/>
              <a:t>: </a:t>
            </a:r>
            <a:r>
              <a:rPr lang="en-US" sz="2700" dirty="0" err="1" smtClean="0"/>
              <a:t>seseorang</a:t>
            </a:r>
            <a:r>
              <a:rPr lang="en-US" sz="2700" dirty="0" smtClean="0"/>
              <a:t> </a:t>
            </a:r>
            <a:r>
              <a:rPr lang="en-US" sz="2700" dirty="0" err="1" smtClean="0"/>
              <a:t>belum</a:t>
            </a:r>
            <a:r>
              <a:rPr lang="en-US" sz="2700" dirty="0" smtClean="0"/>
              <a:t> </a:t>
            </a:r>
            <a:r>
              <a:rPr lang="en-US" sz="2700" dirty="0" err="1" smtClean="0"/>
              <a:t>cukup</a:t>
            </a:r>
            <a:r>
              <a:rPr lang="en-US" sz="2700" dirty="0" smtClean="0"/>
              <a:t> </a:t>
            </a:r>
            <a:r>
              <a:rPr lang="en-US" sz="2700" dirty="0" err="1" smtClean="0"/>
              <a:t>umur</a:t>
            </a:r>
            <a:r>
              <a:rPr lang="en-US" sz="2700" dirty="0" smtClean="0"/>
              <a:t>- </a:t>
            </a:r>
            <a:r>
              <a:rPr lang="en-US" sz="2700" dirty="0" err="1" smtClean="0"/>
              <a:t>masih</a:t>
            </a:r>
            <a:r>
              <a:rPr lang="en-US" sz="2700" dirty="0" smtClean="0"/>
              <a:t> </a:t>
            </a:r>
            <a:r>
              <a:rPr lang="en-US" sz="2700" dirty="0" err="1" smtClean="0"/>
              <a:t>di</a:t>
            </a:r>
            <a:r>
              <a:rPr lang="en-US" sz="2700" dirty="0" smtClean="0"/>
              <a:t> </a:t>
            </a:r>
            <a:r>
              <a:rPr lang="en-US" sz="2700" dirty="0" err="1" smtClean="0"/>
              <a:t>bawah</a:t>
            </a:r>
            <a:r>
              <a:rPr lang="en-US" sz="2700" dirty="0" smtClean="0"/>
              <a:t> </a:t>
            </a:r>
            <a:r>
              <a:rPr lang="en-US" sz="2700" dirty="0" err="1" smtClean="0"/>
              <a:t>umur</a:t>
            </a:r>
            <a:r>
              <a:rPr lang="en-US" sz="2700" dirty="0" smtClean="0"/>
              <a:t>;</a:t>
            </a:r>
            <a:br>
              <a:rPr lang="en-US" sz="2700" dirty="0" smtClean="0"/>
            </a:br>
            <a:r>
              <a:rPr lang="en-US" sz="2700" dirty="0" smtClean="0"/>
              <a:t>b.  </a:t>
            </a:r>
            <a:r>
              <a:rPr lang="en-US" sz="2700" dirty="0" err="1" smtClean="0"/>
              <a:t>Terdapat</a:t>
            </a:r>
            <a:r>
              <a:rPr lang="en-US" sz="2700" dirty="0" smtClean="0"/>
              <a:t> </a:t>
            </a:r>
            <a:r>
              <a:rPr lang="en-US" sz="2700" dirty="0" err="1" smtClean="0"/>
              <a:t>berbagai</a:t>
            </a:r>
            <a:r>
              <a:rPr lang="en-US" sz="2700" dirty="0" smtClean="0"/>
              <a:t> </a:t>
            </a:r>
            <a:r>
              <a:rPr lang="en-US" sz="2700" dirty="0" err="1" smtClean="0"/>
              <a:t>batasan</a:t>
            </a:r>
            <a:r>
              <a:rPr lang="en-US" sz="2700" dirty="0" smtClean="0"/>
              <a:t> </a:t>
            </a:r>
            <a:r>
              <a:rPr lang="en-US" sz="2700" dirty="0" err="1" smtClean="0"/>
              <a:t>usia</a:t>
            </a:r>
            <a:r>
              <a:rPr lang="en-US" sz="2700" dirty="0" smtClean="0"/>
              <a:t> </a:t>
            </a:r>
            <a:r>
              <a:rPr lang="en-US" sz="2700" dirty="0" err="1" smtClean="0"/>
              <a:t>anak</a:t>
            </a:r>
            <a:r>
              <a:rPr lang="en-US" sz="2700" dirty="0" smtClean="0"/>
              <a:t>: UU</a:t>
            </a:r>
            <a:br>
              <a:rPr lang="en-US" sz="2700" dirty="0" smtClean="0"/>
            </a:br>
            <a:r>
              <a:rPr lang="en-US" sz="2700" dirty="0" smtClean="0"/>
              <a:t> </a:t>
            </a:r>
            <a:br>
              <a:rPr lang="en-US" sz="2700" dirty="0" smtClean="0"/>
            </a:br>
            <a:r>
              <a:rPr lang="en-US" sz="2700" dirty="0" smtClean="0"/>
              <a:t>No. 23 </a:t>
            </a:r>
            <a:r>
              <a:rPr lang="en-US" sz="2700" dirty="0" err="1" smtClean="0"/>
              <a:t>Tahun</a:t>
            </a:r>
            <a:r>
              <a:rPr lang="en-US" sz="2700" dirty="0" smtClean="0"/>
              <a:t> 2002 </a:t>
            </a:r>
            <a:r>
              <a:rPr lang="en-US" sz="2700" dirty="0" err="1" smtClean="0"/>
              <a:t>tentang</a:t>
            </a:r>
            <a:r>
              <a:rPr lang="en-US" sz="2700" dirty="0" smtClean="0"/>
              <a:t> </a:t>
            </a:r>
            <a:r>
              <a:rPr lang="en-US" sz="2700" dirty="0" err="1" smtClean="0"/>
              <a:t>Perlindungan</a:t>
            </a:r>
            <a:r>
              <a:rPr lang="en-US" sz="2700" dirty="0" smtClean="0"/>
              <a:t> </a:t>
            </a:r>
            <a:r>
              <a:rPr lang="en-US" sz="2700" dirty="0" err="1" smtClean="0"/>
              <a:t>Anak</a:t>
            </a:r>
            <a:r>
              <a:rPr lang="en-US" sz="2700" dirty="0" smtClean="0"/>
              <a:t>: &lt;   18 </a:t>
            </a:r>
            <a:r>
              <a:rPr lang="en-US" sz="2700" dirty="0" err="1" smtClean="0"/>
              <a:t>tahun</a:t>
            </a:r>
            <a:r>
              <a:rPr lang="en-US" sz="2700" dirty="0" smtClean="0"/>
              <a:t> </a:t>
            </a:r>
            <a:r>
              <a:rPr lang="en-US" sz="2700" dirty="0" err="1" smtClean="0"/>
              <a:t>termasuk</a:t>
            </a:r>
            <a:r>
              <a:rPr lang="en-US" sz="2700" dirty="0" smtClean="0"/>
              <a:t> </a:t>
            </a:r>
            <a:r>
              <a:rPr lang="en-US" sz="2700" dirty="0" err="1" smtClean="0"/>
              <a:t>anak</a:t>
            </a:r>
            <a:r>
              <a:rPr lang="en-US" sz="2700" dirty="0" smtClean="0"/>
              <a:t> </a:t>
            </a:r>
            <a:r>
              <a:rPr lang="en-US" sz="2700" dirty="0" err="1" smtClean="0"/>
              <a:t>dalam</a:t>
            </a:r>
            <a:r>
              <a:rPr lang="en-US" sz="2700" dirty="0" smtClean="0"/>
              <a:t> </a:t>
            </a:r>
            <a:r>
              <a:rPr lang="en-US" sz="2700" dirty="0" err="1" smtClean="0"/>
              <a:t>kandungan</a:t>
            </a:r>
            <a:r>
              <a:rPr lang="en-US" sz="2700" dirty="0" smtClean="0"/>
              <a:t>;</a:t>
            </a:r>
            <a:br>
              <a:rPr lang="en-US" sz="2700" dirty="0" smtClean="0"/>
            </a:br>
            <a:r>
              <a:rPr lang="en-US" sz="2700" dirty="0" smtClean="0"/>
              <a:t>c. </a:t>
            </a:r>
            <a:r>
              <a:rPr lang="en-US" sz="2700" dirty="0" err="1" smtClean="0"/>
              <a:t>Khusus</a:t>
            </a:r>
            <a:r>
              <a:rPr lang="en-US" sz="2700" dirty="0" smtClean="0"/>
              <a:t> </a:t>
            </a:r>
            <a:r>
              <a:rPr lang="en-US" sz="2700" dirty="0" err="1" smtClean="0"/>
              <a:t>untuk</a:t>
            </a:r>
            <a:r>
              <a:rPr lang="en-US" sz="2700" dirty="0" smtClean="0"/>
              <a:t> </a:t>
            </a:r>
            <a:r>
              <a:rPr lang="en-US" sz="2700" dirty="0" err="1" smtClean="0"/>
              <a:t>anak</a:t>
            </a:r>
            <a:r>
              <a:rPr lang="en-US" sz="2700" dirty="0" smtClean="0"/>
              <a:t> yang </a:t>
            </a:r>
            <a:r>
              <a:rPr lang="en-US" sz="2700" dirty="0" err="1" smtClean="0"/>
              <a:t>melakukan</a:t>
            </a:r>
            <a:r>
              <a:rPr lang="en-US" sz="2700" dirty="0" smtClean="0"/>
              <a:t> </a:t>
            </a:r>
            <a:r>
              <a:rPr lang="en-US" sz="2700" dirty="0" err="1" smtClean="0"/>
              <a:t>Tindak</a:t>
            </a:r>
            <a:r>
              <a:rPr lang="en-US" sz="2700" dirty="0" smtClean="0"/>
              <a:t> </a:t>
            </a:r>
            <a:r>
              <a:rPr lang="en-US" sz="2700" dirty="0" err="1" smtClean="0"/>
              <a:t>Pidana</a:t>
            </a:r>
            <a:r>
              <a:rPr lang="en-US" sz="2700" dirty="0" smtClean="0"/>
              <a:t> </a:t>
            </a:r>
            <a:r>
              <a:rPr lang="en-US" sz="2700" dirty="0" err="1" smtClean="0"/>
              <a:t>berlaku</a:t>
            </a:r>
            <a:r>
              <a:rPr lang="en-US" sz="2700" dirty="0" smtClean="0"/>
              <a:t> UU No. 3 </a:t>
            </a:r>
            <a:r>
              <a:rPr lang="en-US" sz="2700" dirty="0" err="1" smtClean="0"/>
              <a:t>Tahun</a:t>
            </a:r>
            <a:r>
              <a:rPr lang="en-US" sz="2700" dirty="0" smtClean="0"/>
              <a:t> 1997 </a:t>
            </a:r>
            <a:r>
              <a:rPr lang="en-US" sz="2700" dirty="0" err="1" smtClean="0"/>
              <a:t>tentang</a:t>
            </a:r>
            <a:r>
              <a:rPr lang="en-US" sz="2700" dirty="0" smtClean="0"/>
              <a:t> </a:t>
            </a:r>
            <a:r>
              <a:rPr lang="en-US" sz="2700" dirty="0" err="1" smtClean="0"/>
              <a:t>Pengadilan</a:t>
            </a:r>
            <a:r>
              <a:rPr lang="en-US" sz="2700" dirty="0" smtClean="0"/>
              <a:t> </a:t>
            </a:r>
            <a:r>
              <a:rPr lang="en-US" sz="2700" dirty="0" err="1" smtClean="0"/>
              <a:t>Anak</a:t>
            </a:r>
            <a:r>
              <a:rPr lang="en-US" sz="2700" dirty="0" smtClean="0"/>
              <a:t>: </a:t>
            </a:r>
            <a:r>
              <a:rPr lang="en-US" sz="2700" dirty="0" err="1" smtClean="0"/>
              <a:t>Mereka</a:t>
            </a:r>
            <a:r>
              <a:rPr lang="en-US" sz="2700" dirty="0" smtClean="0"/>
              <a:t> yang </a:t>
            </a:r>
            <a:r>
              <a:rPr lang="en-US" sz="2700" dirty="0" err="1" smtClean="0"/>
              <a:t>berusia</a:t>
            </a:r>
            <a:r>
              <a:rPr lang="en-US" sz="2700" dirty="0" smtClean="0"/>
              <a:t> 8 - &lt; 18 </a:t>
            </a:r>
            <a:r>
              <a:rPr lang="en-US" sz="2700" dirty="0" err="1" smtClean="0"/>
              <a:t>tahun</a:t>
            </a:r>
            <a:r>
              <a:rPr lang="en-US" sz="2700" dirty="0" smtClean="0"/>
              <a:t> </a:t>
            </a:r>
            <a:r>
              <a:rPr lang="en-US" sz="2700" dirty="0" err="1" smtClean="0"/>
              <a:t>dan</a:t>
            </a:r>
            <a:r>
              <a:rPr lang="en-US" sz="2700" dirty="0" smtClean="0"/>
              <a:t> </a:t>
            </a:r>
            <a:r>
              <a:rPr lang="en-US" sz="2700" dirty="0" err="1" smtClean="0"/>
              <a:t>belum</a:t>
            </a:r>
            <a:r>
              <a:rPr lang="en-US" sz="2700" dirty="0" smtClean="0"/>
              <a:t> </a:t>
            </a:r>
            <a:r>
              <a:rPr lang="en-US" sz="2700" dirty="0" err="1" smtClean="0"/>
              <a:t>pernah</a:t>
            </a:r>
            <a:r>
              <a:rPr lang="en-US" sz="2700" dirty="0" smtClean="0"/>
              <a:t> </a:t>
            </a:r>
            <a:r>
              <a:rPr lang="en-US" sz="2700" dirty="0" err="1" smtClean="0"/>
              <a:t>kawin</a:t>
            </a:r>
            <a:r>
              <a:rPr lang="en-US" sz="2700" dirty="0" smtClean="0"/>
              <a:t>  </a:t>
            </a:r>
            <a:r>
              <a:rPr lang="en-US" sz="2700" dirty="0" err="1" smtClean="0"/>
              <a:t>dapat</a:t>
            </a:r>
            <a:r>
              <a:rPr lang="en-US" sz="2700" dirty="0" smtClean="0"/>
              <a:t>  </a:t>
            </a:r>
            <a:r>
              <a:rPr lang="en-US" sz="2700" dirty="0" err="1" smtClean="0"/>
              <a:t>diajukan</a:t>
            </a:r>
            <a:r>
              <a:rPr lang="en-US" sz="2700" dirty="0" smtClean="0"/>
              <a:t>  </a:t>
            </a:r>
            <a:r>
              <a:rPr lang="en-US" sz="2700" dirty="0" err="1" smtClean="0"/>
              <a:t>ke</a:t>
            </a:r>
            <a:r>
              <a:rPr lang="en-US" sz="2700" dirty="0" smtClean="0"/>
              <a:t>  </a:t>
            </a:r>
            <a:r>
              <a:rPr lang="en-US" sz="2700" dirty="0" err="1" smtClean="0"/>
              <a:t>Sidang</a:t>
            </a:r>
            <a:r>
              <a:rPr lang="en-US" sz="2700" dirty="0" smtClean="0"/>
              <a:t>  </a:t>
            </a:r>
            <a:r>
              <a:rPr lang="en-US" sz="2700" dirty="0" err="1" smtClean="0"/>
              <a:t>Anak</a:t>
            </a:r>
            <a:r>
              <a:rPr lang="en-US" sz="2700" dirty="0" smtClean="0"/>
              <a:t>. </a:t>
            </a:r>
            <a:r>
              <a:rPr lang="en-US" sz="2700" dirty="0" err="1" smtClean="0"/>
              <a:t>Jika</a:t>
            </a:r>
            <a:r>
              <a:rPr lang="en-US" sz="2700" dirty="0" smtClean="0"/>
              <a:t> </a:t>
            </a:r>
            <a:r>
              <a:rPr lang="en-US" sz="2700" dirty="0" err="1" smtClean="0"/>
              <a:t>melakukan</a:t>
            </a:r>
            <a:r>
              <a:rPr lang="en-US" sz="2700" dirty="0" smtClean="0"/>
              <a:t> </a:t>
            </a:r>
            <a:r>
              <a:rPr lang="en-US" sz="2700" dirty="0" err="1" smtClean="0"/>
              <a:t>Tindak</a:t>
            </a:r>
            <a:r>
              <a:rPr lang="en-US" sz="2700" dirty="0" smtClean="0"/>
              <a:t> </a:t>
            </a:r>
            <a:r>
              <a:rPr lang="en-US" sz="2700" dirty="0" err="1" smtClean="0"/>
              <a:t>Pidana</a:t>
            </a:r>
            <a:r>
              <a:rPr lang="en-US" sz="2700" dirty="0" smtClean="0"/>
              <a:t> &lt; 18 </a:t>
            </a:r>
            <a:r>
              <a:rPr lang="en-US" sz="2700" dirty="0" err="1" smtClean="0"/>
              <a:t>tahun</a:t>
            </a:r>
            <a:r>
              <a:rPr lang="en-US" sz="2700" dirty="0" smtClean="0"/>
              <a:t> </a:t>
            </a:r>
            <a:r>
              <a:rPr lang="en-US" sz="2700" dirty="0" err="1" smtClean="0"/>
              <a:t>tapi</a:t>
            </a:r>
            <a:r>
              <a:rPr lang="en-US" sz="2700" dirty="0" smtClean="0"/>
              <a:t> </a:t>
            </a:r>
            <a:r>
              <a:rPr lang="en-US" sz="2700" dirty="0" err="1" smtClean="0"/>
              <a:t>sudah</a:t>
            </a:r>
            <a:r>
              <a:rPr lang="en-US" sz="2700" dirty="0" smtClean="0"/>
              <a:t> </a:t>
            </a:r>
            <a:r>
              <a:rPr lang="en-US" sz="2700" dirty="0" err="1" smtClean="0"/>
              <a:t>kawin</a:t>
            </a:r>
            <a:r>
              <a:rPr lang="en-US" sz="2700" dirty="0" smtClean="0"/>
              <a:t>: </a:t>
            </a:r>
            <a:r>
              <a:rPr lang="en-US" sz="2700" dirty="0" err="1" smtClean="0"/>
              <a:t>tunduk</a:t>
            </a:r>
            <a:r>
              <a:rPr lang="en-US" sz="2700" dirty="0" smtClean="0"/>
              <a:t> </a:t>
            </a:r>
            <a:r>
              <a:rPr lang="en-US" sz="2700" dirty="0" err="1" smtClean="0"/>
              <a:t>pada</a:t>
            </a:r>
            <a:r>
              <a:rPr lang="en-US" sz="2700" dirty="0" smtClean="0"/>
              <a:t> KUHP.</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119</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30"/>
          <p:cNvSpPr>
            <a:spLocks noGrp="1" noChangeArrowheads="1"/>
          </p:cNvSpPr>
          <p:nvPr>
            <p:ph type="title"/>
          </p:nvPr>
        </p:nvSpPr>
        <p:spPr>
          <a:xfrm>
            <a:off x="914400" y="476250"/>
            <a:ext cx="7620000" cy="563563"/>
          </a:xfrm>
        </p:spPr>
        <p:txBody>
          <a:bodyPr>
            <a:normAutofit fontScale="90000"/>
          </a:bodyPr>
          <a:lstStyle/>
          <a:p>
            <a:pPr fontAlgn="auto">
              <a:spcAft>
                <a:spcPts val="0"/>
              </a:spcAft>
              <a:defRPr/>
            </a:pPr>
            <a:r>
              <a:rPr lang="id-ID" sz="2800" smtClean="0"/>
              <a:t>Lanjutan …..</a:t>
            </a:r>
            <a:br>
              <a:rPr lang="id-ID" sz="2800" smtClean="0"/>
            </a:br>
            <a:r>
              <a:rPr lang="id-ID" sz="2800" smtClean="0"/>
              <a:t>DEFINISI HUKUM PIDANA YANG LAIN</a:t>
            </a:r>
          </a:p>
        </p:txBody>
      </p:sp>
      <p:graphicFrame>
        <p:nvGraphicFramePr>
          <p:cNvPr id="93298" name="Group 114"/>
          <p:cNvGraphicFramePr>
            <a:graphicFrameLocks noGrp="1"/>
          </p:cNvGraphicFramePr>
          <p:nvPr>
            <p:ph type="tbl" idx="1"/>
          </p:nvPr>
        </p:nvGraphicFramePr>
        <p:xfrm>
          <a:off x="0" y="1196975"/>
          <a:ext cx="9144000" cy="5680074"/>
        </p:xfrm>
        <a:graphic>
          <a:graphicData uri="http://schemas.openxmlformats.org/drawingml/2006/table">
            <a:tbl>
              <a:tblPr/>
              <a:tblGrid>
                <a:gridCol w="646113"/>
                <a:gridCol w="1774825"/>
                <a:gridCol w="6723062"/>
              </a:tblGrid>
              <a:tr h="48421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smtClean="0">
                          <a:ln>
                            <a:noFill/>
                          </a:ln>
                          <a:solidFill>
                            <a:srgbClr val="FFFFFF"/>
                          </a:solidFill>
                          <a:effectLst/>
                          <a:latin typeface="Arial" charset="0"/>
                        </a:rPr>
                        <a:t>NO</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smtClean="0">
                          <a:ln>
                            <a:noFill/>
                          </a:ln>
                          <a:solidFill>
                            <a:srgbClr val="FFFFFF"/>
                          </a:solidFill>
                          <a:effectLst/>
                          <a:latin typeface="Arial" charset="0"/>
                        </a:rPr>
                        <a:t>TOKOH</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smtClean="0">
                          <a:ln>
                            <a:noFill/>
                          </a:ln>
                          <a:solidFill>
                            <a:srgbClr val="FFFFFF"/>
                          </a:solidFill>
                          <a:effectLst/>
                          <a:latin typeface="Arial" charset="0"/>
                        </a:rPr>
                        <a:t>DEFINISI</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r>
              <a:tr h="11887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rgbClr val="000000"/>
                          </a:solidFill>
                          <a:effectLst/>
                          <a:latin typeface="Arial" charset="0"/>
                        </a:rPr>
                        <a:t>2. </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rPr>
                        <a:t>POMPE</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rgbClr val="000000"/>
                          </a:solidFill>
                          <a:effectLst/>
                          <a:latin typeface="Arial" charset="0"/>
                        </a:rPr>
                        <a:t>Semua aturan hukum yg menetukan thd tindakan apa yg seharusnya dijatuhkan pidana &amp; apa macam pidana-nya yg bersesuaian.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smtClean="0">
                        <a:ln>
                          <a:noFill/>
                        </a:ln>
                        <a:solidFill>
                          <a:srgbClr val="000000"/>
                        </a:solidFill>
                        <a:effectLst/>
                        <a:latin typeface="Arial"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r h="18241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rgbClr val="000000"/>
                          </a:solidFill>
                          <a:effectLst/>
                          <a:latin typeface="Arial" charset="0"/>
                        </a:rPr>
                        <a:t>3.</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rPr>
                        <a:t>SUTHERLAND &amp; CRESSEY</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rgbClr val="000000"/>
                          </a:solidFill>
                          <a:effectLst/>
                          <a:latin typeface="Arial" charset="0"/>
                        </a:rPr>
                        <a:t>The criminal law in turn is defined conventionally as a body of specific rules regarding human conduct which have been promulgated by political authority which apply uniformly to all members of the classes to which the rules refer, and which are enforced by punishment administrated by the state.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smtClean="0">
                        <a:ln>
                          <a:noFill/>
                        </a:ln>
                        <a:solidFill>
                          <a:srgbClr val="000000"/>
                        </a:solidFill>
                        <a:effectLst/>
                        <a:latin typeface="Arial" charset="0"/>
                      </a:endParaRP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r h="21829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rgbClr val="000000"/>
                          </a:solidFill>
                          <a:effectLst/>
                          <a:latin typeface="Arial" charset="0"/>
                        </a:rPr>
                        <a:t>4. </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rPr>
                        <a:t>Mr. J.M. VAN BEMMELEN</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HUKUM PIDANA MATERIIL</a:t>
                      </a:r>
                      <a:r>
                        <a:rPr kumimoji="0" lang="id-ID" sz="1800" b="0" i="0" u="none" strike="noStrike" cap="none" normalizeH="0" baseline="0" smtClean="0">
                          <a:ln>
                            <a:noFill/>
                          </a:ln>
                          <a:solidFill>
                            <a:srgbClr val="000000"/>
                          </a:solidFill>
                          <a:effectLst/>
                          <a:latin typeface="Arial" charset="0"/>
                        </a:rPr>
                        <a:t> tdr a/ tindak pidana yg disebut berturut-turut, peraturan umum yg dpt diterapkan thd perbuatan itu, &amp; pidana yg dpt diancamkan thd perbuatan itu. </a:t>
                      </a:r>
                      <a:endParaRPr kumimoji="0" lang="en-US" sz="1800" b="0" i="0" u="none" strike="noStrike" cap="none" normalizeH="0" baseline="0" smtClean="0">
                        <a:ln>
                          <a:noFill/>
                        </a:ln>
                        <a:solidFill>
                          <a:srgbClr val="000000"/>
                        </a:solidFill>
                        <a:effectLst/>
                        <a:latin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HUKUM PIDANA FORMIL </a:t>
                      </a:r>
                      <a:r>
                        <a:rPr kumimoji="0" lang="id-ID" sz="1800" b="0" i="0" u="none" strike="noStrike" cap="none" normalizeH="0" baseline="0" smtClean="0">
                          <a:ln>
                            <a:noFill/>
                          </a:ln>
                          <a:solidFill>
                            <a:srgbClr val="000000"/>
                          </a:solidFill>
                          <a:effectLst/>
                          <a:latin typeface="Arial" charset="0"/>
                        </a:rPr>
                        <a:t>mengatur cara bagaimana acara pidana seharusnya dilakukan &amp; menentukan tata tertib yg harus diperhatikan pd kesempatan itu.</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bl>
          </a:graphicData>
        </a:graphic>
      </p:graphicFrame>
      <p:sp>
        <p:nvSpPr>
          <p:cNvPr id="16409" name="Slide Number Placeholder 5"/>
          <p:cNvSpPr>
            <a:spLocks noGrp="1"/>
          </p:cNvSpPr>
          <p:nvPr>
            <p:ph type="sldNum" sz="quarter" idx="12"/>
          </p:nvPr>
        </p:nvSpPr>
        <p:spPr bwMode="auto">
          <a:noFill/>
          <a:ln>
            <a:miter lim="800000"/>
            <a:headEnd/>
            <a:tailEnd/>
          </a:ln>
        </p:spPr>
        <p:txBody>
          <a:bodyPr/>
          <a:lstStyle/>
          <a:p>
            <a:fld id="{1DB56B80-101A-4ABC-A11B-C767CE8DEE3D}" type="slidenum">
              <a:rPr lang="en-US" sz="1400">
                <a:solidFill>
                  <a:schemeClr val="tx1"/>
                </a:solidFill>
              </a:rPr>
              <a:pPr/>
              <a:t>12</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619125"/>
            <a:ext cx="7713691" cy="5310205"/>
          </a:xfrm>
        </p:spPr>
        <p:txBody>
          <a:bodyPr>
            <a:normAutofit fontScale="90000"/>
          </a:bodyPr>
          <a:lstStyle/>
          <a:p>
            <a:r>
              <a:rPr lang="en-US" b="1" dirty="0" smtClean="0"/>
              <a:t>PRINSIP :</a:t>
            </a:r>
            <a:r>
              <a:rPr lang="en-US" dirty="0" smtClean="0"/>
              <a:t/>
            </a:r>
            <a:br>
              <a:rPr lang="en-US" dirty="0" smtClean="0"/>
            </a:br>
            <a:r>
              <a:rPr lang="en-US" dirty="0" smtClean="0"/>
              <a:t> </a:t>
            </a:r>
            <a:br>
              <a:rPr lang="en-US" dirty="0" smtClean="0"/>
            </a:br>
            <a:r>
              <a:rPr lang="en-US" dirty="0" smtClean="0"/>
              <a:t>“</a:t>
            </a:r>
            <a:r>
              <a:rPr lang="en-US" dirty="0" err="1" smtClean="0"/>
              <a:t>Pemberian</a:t>
            </a:r>
            <a:r>
              <a:rPr lang="en-US" dirty="0" smtClean="0"/>
              <a:t> </a:t>
            </a:r>
            <a:r>
              <a:rPr lang="en-US" dirty="0" err="1" smtClean="0"/>
              <a:t>hukuman</a:t>
            </a:r>
            <a:r>
              <a:rPr lang="en-US" dirty="0" smtClean="0"/>
              <a:t> </a:t>
            </a:r>
            <a:r>
              <a:rPr lang="en-US" dirty="0" err="1" smtClean="0"/>
              <a:t>bagi</a:t>
            </a:r>
            <a:r>
              <a:rPr lang="en-US" dirty="0" smtClean="0"/>
              <a:t> </a:t>
            </a:r>
            <a:r>
              <a:rPr lang="en-US" dirty="0" err="1" smtClean="0"/>
              <a:t>anak</a:t>
            </a:r>
            <a:r>
              <a:rPr lang="en-US" dirty="0" smtClean="0"/>
              <a:t> </a:t>
            </a:r>
            <a:r>
              <a:rPr lang="en-US" dirty="0" err="1" smtClean="0"/>
              <a:t>itu</a:t>
            </a:r>
            <a:r>
              <a:rPr lang="en-US" dirty="0" smtClean="0"/>
              <a:t> </a:t>
            </a:r>
            <a:r>
              <a:rPr lang="en-US" dirty="0" err="1" smtClean="0"/>
              <a:t>tujuannya</a:t>
            </a:r>
            <a:r>
              <a:rPr lang="en-US" dirty="0" smtClean="0"/>
              <a:t> </a:t>
            </a:r>
            <a:r>
              <a:rPr lang="en-US" dirty="0" err="1" smtClean="0"/>
              <a:t>bukan</a:t>
            </a:r>
            <a:r>
              <a:rPr lang="en-US" dirty="0" smtClean="0"/>
              <a:t> </a:t>
            </a:r>
            <a:r>
              <a:rPr lang="en-US" dirty="0" err="1" smtClean="0"/>
              <a:t>semata-mata</a:t>
            </a:r>
            <a:r>
              <a:rPr lang="en-US" dirty="0" smtClean="0"/>
              <a:t> </a:t>
            </a:r>
            <a:r>
              <a:rPr lang="en-US" dirty="0" err="1" smtClean="0"/>
              <a:t>untuk</a:t>
            </a:r>
            <a:r>
              <a:rPr lang="en-US" dirty="0" smtClean="0"/>
              <a:t> </a:t>
            </a:r>
            <a:r>
              <a:rPr lang="en-US" dirty="0" err="1" smtClean="0"/>
              <a:t>menghukum</a:t>
            </a:r>
            <a:r>
              <a:rPr lang="en-US" dirty="0" smtClean="0"/>
              <a:t> (</a:t>
            </a:r>
            <a:r>
              <a:rPr lang="en-US" i="1" dirty="0" smtClean="0"/>
              <a:t>not to punish  the  child</a:t>
            </a:r>
            <a:r>
              <a:rPr lang="en-US" dirty="0" smtClean="0"/>
              <a:t>)  </a:t>
            </a:r>
            <a:r>
              <a:rPr lang="en-US" dirty="0" err="1" smtClean="0"/>
              <a:t>tetapi</a:t>
            </a:r>
            <a:r>
              <a:rPr lang="en-US" dirty="0" smtClean="0"/>
              <a:t>  </a:t>
            </a:r>
            <a:r>
              <a:rPr lang="en-US" dirty="0" err="1" smtClean="0"/>
              <a:t>lebih</a:t>
            </a:r>
            <a:r>
              <a:rPr lang="en-US" dirty="0" smtClean="0"/>
              <a:t>  </a:t>
            </a:r>
            <a:r>
              <a:rPr lang="en-US" dirty="0" err="1" smtClean="0"/>
              <a:t>untuk</a:t>
            </a:r>
            <a:r>
              <a:rPr lang="en-US" dirty="0" smtClean="0"/>
              <a:t>  </a:t>
            </a:r>
            <a:r>
              <a:rPr lang="en-US" dirty="0" err="1" smtClean="0"/>
              <a:t>mendidik</a:t>
            </a:r>
            <a:r>
              <a:rPr lang="en-US" dirty="0" smtClean="0"/>
              <a:t>  </a:t>
            </a:r>
            <a:r>
              <a:rPr lang="en-US" dirty="0" err="1" smtClean="0"/>
              <a:t>kembali</a:t>
            </a:r>
            <a:r>
              <a:rPr lang="en-US" dirty="0" smtClean="0"/>
              <a:t>  (</a:t>
            </a:r>
            <a:r>
              <a:rPr lang="en-US" i="1" dirty="0" smtClean="0"/>
              <a:t>re-educate</a:t>
            </a:r>
            <a:r>
              <a:rPr lang="en-US" dirty="0" smtClean="0"/>
              <a:t>)  </a:t>
            </a:r>
            <a:r>
              <a:rPr lang="en-US" dirty="0" err="1" smtClean="0"/>
              <a:t>dan</a:t>
            </a:r>
            <a:r>
              <a:rPr lang="en-US" dirty="0" smtClean="0"/>
              <a:t>  </a:t>
            </a:r>
            <a:r>
              <a:rPr lang="en-US" dirty="0" err="1" smtClean="0"/>
              <a:t>memperbaiki</a:t>
            </a:r>
            <a:r>
              <a:rPr lang="en-US" dirty="0" smtClean="0"/>
              <a:t> (</a:t>
            </a:r>
            <a:r>
              <a:rPr lang="en-US" i="1" dirty="0" smtClean="0"/>
              <a:t>rehabilitate</a:t>
            </a:r>
            <a:r>
              <a:rPr lang="en-US" dirty="0" smtClean="0"/>
              <a:t>). </a:t>
            </a:r>
            <a:r>
              <a:rPr lang="en-US" dirty="0" err="1" smtClean="0"/>
              <a:t>Memperhatikan</a:t>
            </a:r>
            <a:r>
              <a:rPr lang="en-US" dirty="0" smtClean="0"/>
              <a:t> </a:t>
            </a:r>
            <a:r>
              <a:rPr lang="en-US" dirty="0" err="1" smtClean="0"/>
              <a:t>kepentingan</a:t>
            </a:r>
            <a:r>
              <a:rPr lang="en-US" dirty="0" smtClean="0"/>
              <a:t> </a:t>
            </a:r>
            <a:r>
              <a:rPr lang="en-US" dirty="0" err="1" smtClean="0"/>
              <a:t>anak</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120</a:t>
            </a:fld>
            <a:endParaRPr lang="en-US"/>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619125"/>
            <a:ext cx="7929618" cy="5881709"/>
          </a:xfrm>
        </p:spPr>
        <p:txBody>
          <a:bodyPr>
            <a:normAutofit fontScale="90000"/>
          </a:bodyPr>
          <a:lstStyle/>
          <a:p>
            <a:pPr>
              <a:buFont typeface="Arial" pitchFamily="34" charset="0"/>
              <a:buChar char="•"/>
            </a:pPr>
            <a:r>
              <a:rPr lang="en-US" b="1" dirty="0" smtClean="0"/>
              <a:t>JENIS-JENIS PIDANA :</a:t>
            </a:r>
            <a:r>
              <a:rPr lang="en-US" dirty="0" smtClean="0"/>
              <a:t/>
            </a:r>
            <a:br>
              <a:rPr lang="en-US" dirty="0" smtClean="0"/>
            </a:br>
            <a:r>
              <a:rPr lang="en-US" dirty="0" smtClean="0"/>
              <a:t> </a:t>
            </a:r>
            <a:br>
              <a:rPr lang="en-US" dirty="0" smtClean="0"/>
            </a:br>
            <a:r>
              <a:rPr lang="en-US" dirty="0" err="1" smtClean="0"/>
              <a:t>Pasal</a:t>
            </a:r>
            <a:r>
              <a:rPr lang="en-US" dirty="0" smtClean="0"/>
              <a:t>  22 UU No. 3 </a:t>
            </a:r>
            <a:r>
              <a:rPr lang="en-US" dirty="0" err="1" smtClean="0"/>
              <a:t>Tahun</a:t>
            </a:r>
            <a:r>
              <a:rPr lang="en-US" dirty="0" smtClean="0"/>
              <a:t> 1997: </a:t>
            </a:r>
            <a:r>
              <a:rPr lang="en-US" dirty="0" err="1" smtClean="0"/>
              <a:t>terhadap</a:t>
            </a:r>
            <a:r>
              <a:rPr lang="en-US" dirty="0" smtClean="0"/>
              <a:t> </a:t>
            </a:r>
            <a:r>
              <a:rPr lang="en-US" dirty="0" err="1" smtClean="0"/>
              <a:t>anak</a:t>
            </a:r>
            <a:r>
              <a:rPr lang="en-US" dirty="0" smtClean="0"/>
              <a:t> </a:t>
            </a:r>
            <a:r>
              <a:rPr lang="en-US" dirty="0" err="1" smtClean="0"/>
              <a:t>nakal</a:t>
            </a:r>
            <a:r>
              <a:rPr lang="en-US" dirty="0" smtClean="0"/>
              <a:t> </a:t>
            </a:r>
            <a:r>
              <a:rPr lang="en-US" dirty="0" err="1" smtClean="0"/>
              <a:t>hanya</a:t>
            </a:r>
            <a:r>
              <a:rPr lang="en-US" dirty="0" smtClean="0"/>
              <a:t> </a:t>
            </a:r>
            <a:r>
              <a:rPr lang="en-US" dirty="0" err="1" smtClean="0"/>
              <a:t>dapat</a:t>
            </a:r>
            <a:r>
              <a:rPr lang="en-US" dirty="0" smtClean="0"/>
              <a:t> </a:t>
            </a:r>
            <a:r>
              <a:rPr lang="en-US" dirty="0" err="1" smtClean="0"/>
              <a:t>dijatuhkan</a:t>
            </a:r>
            <a:r>
              <a:rPr lang="en-US" dirty="0" smtClean="0"/>
              <a:t> </a:t>
            </a:r>
            <a:r>
              <a:rPr lang="en-US" dirty="0" err="1" smtClean="0"/>
              <a:t>pidana</a:t>
            </a:r>
            <a:r>
              <a:rPr lang="en-US" dirty="0" smtClean="0"/>
              <a:t> </a:t>
            </a:r>
            <a:r>
              <a:rPr lang="en-US" dirty="0" err="1" smtClean="0"/>
              <a:t>atau</a:t>
            </a:r>
            <a:r>
              <a:rPr lang="en-US" dirty="0" smtClean="0"/>
              <a:t> </a:t>
            </a:r>
            <a:r>
              <a:rPr lang="en-US" dirty="0" err="1" smtClean="0"/>
              <a:t>tindakan</a:t>
            </a:r>
            <a:r>
              <a:rPr lang="en-US" dirty="0" smtClean="0"/>
              <a:t> yang </a:t>
            </a:r>
            <a:r>
              <a:rPr lang="en-US" dirty="0" err="1" smtClean="0"/>
              <a:t>ditentukan</a:t>
            </a:r>
            <a:r>
              <a:rPr lang="en-US" dirty="0" smtClean="0"/>
              <a:t> </a:t>
            </a:r>
            <a:r>
              <a:rPr lang="en-US" dirty="0" err="1" smtClean="0"/>
              <a:t>oleh</a:t>
            </a:r>
            <a:r>
              <a:rPr lang="en-US" dirty="0" smtClean="0"/>
              <a:t> UU </a:t>
            </a:r>
            <a:r>
              <a:rPr lang="en-US" dirty="0" err="1" smtClean="0"/>
              <a:t>ini</a:t>
            </a:r>
            <a:r>
              <a:rPr lang="en-US" dirty="0" smtClean="0"/>
              <a:t>.</a:t>
            </a:r>
            <a:br>
              <a:rPr lang="en-US" dirty="0" smtClean="0"/>
            </a:br>
            <a:r>
              <a:rPr lang="en-US" b="1" dirty="0" smtClean="0"/>
              <a:t>1.  </a:t>
            </a:r>
            <a:r>
              <a:rPr lang="en-US" b="1" dirty="0" err="1" smtClean="0"/>
              <a:t>Pidana</a:t>
            </a:r>
            <a:r>
              <a:rPr lang="en-US" b="1" dirty="0" smtClean="0"/>
              <a:t>: </a:t>
            </a:r>
            <a:r>
              <a:rPr lang="en-US" b="1" dirty="0" err="1" smtClean="0"/>
              <a:t>Pasal</a:t>
            </a:r>
            <a:r>
              <a:rPr lang="en-US" b="1" dirty="0" smtClean="0"/>
              <a:t>  23</a:t>
            </a:r>
            <a:r>
              <a:rPr lang="en-US" dirty="0" smtClean="0"/>
              <a:t/>
            </a:r>
            <a:br>
              <a:rPr lang="en-US" dirty="0" smtClean="0"/>
            </a:br>
            <a:r>
              <a:rPr lang="en-US" dirty="0" smtClean="0"/>
              <a:t> a.  </a:t>
            </a:r>
            <a:r>
              <a:rPr lang="en-US" dirty="0" err="1" smtClean="0"/>
              <a:t>Pidana</a:t>
            </a:r>
            <a:r>
              <a:rPr lang="en-US" dirty="0" smtClean="0"/>
              <a:t> </a:t>
            </a:r>
            <a:r>
              <a:rPr lang="en-US" dirty="0" err="1" smtClean="0"/>
              <a:t>Pokok</a:t>
            </a:r>
            <a:r>
              <a:rPr lang="en-US" dirty="0" smtClean="0"/>
              <a:t> :</a:t>
            </a:r>
            <a:br>
              <a:rPr lang="en-US" dirty="0" smtClean="0"/>
            </a:br>
            <a:r>
              <a:rPr lang="en-US" dirty="0" smtClean="0"/>
              <a:t>   </a:t>
            </a:r>
            <a:r>
              <a:rPr lang="en-US" dirty="0" err="1" smtClean="0"/>
              <a:t>pidana</a:t>
            </a:r>
            <a:r>
              <a:rPr lang="en-US" dirty="0" smtClean="0"/>
              <a:t> </a:t>
            </a:r>
            <a:r>
              <a:rPr lang="en-US" dirty="0" err="1" smtClean="0"/>
              <a:t>penjara</a:t>
            </a:r>
            <a:r>
              <a:rPr lang="en-US" dirty="0" smtClean="0"/>
              <a:t/>
            </a:r>
            <a:br>
              <a:rPr lang="en-US" dirty="0" smtClean="0"/>
            </a:br>
            <a:r>
              <a:rPr lang="en-US" dirty="0" smtClean="0"/>
              <a:t>   </a:t>
            </a:r>
            <a:r>
              <a:rPr lang="en-US" dirty="0" err="1" smtClean="0"/>
              <a:t>pidana</a:t>
            </a:r>
            <a:r>
              <a:rPr lang="en-US" dirty="0" smtClean="0"/>
              <a:t> </a:t>
            </a:r>
            <a:r>
              <a:rPr lang="en-US" dirty="0" err="1" smtClean="0"/>
              <a:t>kurungan</a:t>
            </a:r>
            <a:r>
              <a:rPr lang="en-US" dirty="0" smtClean="0"/>
              <a:t/>
            </a:r>
            <a:br>
              <a:rPr lang="en-US" dirty="0" smtClean="0"/>
            </a:br>
            <a:r>
              <a:rPr lang="en-US" dirty="0" smtClean="0"/>
              <a:t>   </a:t>
            </a:r>
            <a:r>
              <a:rPr lang="en-US" dirty="0" err="1" smtClean="0"/>
              <a:t>pidana</a:t>
            </a:r>
            <a:r>
              <a:rPr lang="en-US" dirty="0" smtClean="0"/>
              <a:t> </a:t>
            </a:r>
            <a:r>
              <a:rPr lang="en-US" dirty="0" err="1" smtClean="0"/>
              <a:t>denda</a:t>
            </a:r>
            <a:r>
              <a:rPr lang="en-US" dirty="0" smtClean="0"/>
              <a:t/>
            </a:r>
            <a:br>
              <a:rPr lang="en-US" dirty="0" smtClean="0"/>
            </a:br>
            <a:r>
              <a:rPr lang="en-US" dirty="0" smtClean="0"/>
              <a:t>   </a:t>
            </a:r>
            <a:r>
              <a:rPr lang="en-US" dirty="0" err="1" smtClean="0"/>
              <a:t>pidana</a:t>
            </a:r>
            <a:r>
              <a:rPr lang="en-US" dirty="0" smtClean="0"/>
              <a:t> </a:t>
            </a:r>
            <a:r>
              <a:rPr lang="en-US" dirty="0" err="1" smtClean="0"/>
              <a:t>pengawasan</a:t>
            </a:r>
            <a:r>
              <a:rPr lang="en-US" dirty="0" smtClean="0"/>
              <a:t> b.  </a:t>
            </a:r>
            <a:r>
              <a:rPr lang="en-US" dirty="0" err="1" smtClean="0"/>
              <a:t>Pidana</a:t>
            </a:r>
            <a:r>
              <a:rPr lang="en-US" dirty="0" smtClean="0"/>
              <a:t> </a:t>
            </a:r>
            <a:r>
              <a:rPr lang="en-US" dirty="0" err="1" smtClean="0"/>
              <a:t>tambahan</a:t>
            </a:r>
            <a:r>
              <a:rPr lang="en-US" dirty="0" smtClean="0"/>
              <a:t> :</a:t>
            </a:r>
            <a:br>
              <a:rPr lang="en-US" dirty="0" smtClean="0"/>
            </a:br>
            <a:r>
              <a:rPr lang="en-US" dirty="0" smtClean="0"/>
              <a:t>   </a:t>
            </a:r>
            <a:r>
              <a:rPr lang="en-US" dirty="0" err="1" smtClean="0"/>
              <a:t>perampasan</a:t>
            </a:r>
            <a:r>
              <a:rPr lang="en-US" dirty="0" smtClean="0"/>
              <a:t> </a:t>
            </a:r>
            <a:r>
              <a:rPr lang="en-US" dirty="0" err="1" smtClean="0"/>
              <a:t>barang-barang</a:t>
            </a:r>
            <a:r>
              <a:rPr lang="en-US" dirty="0" smtClean="0"/>
              <a:t> </a:t>
            </a:r>
            <a:r>
              <a:rPr lang="en-US" dirty="0" err="1" smtClean="0"/>
              <a:t>tertentu</a:t>
            </a:r>
            <a:r>
              <a:rPr lang="en-US" dirty="0" smtClean="0"/>
              <a:t/>
            </a:r>
            <a:br>
              <a:rPr lang="en-US" dirty="0" smtClean="0"/>
            </a:br>
            <a:r>
              <a:rPr lang="en-US" dirty="0" smtClean="0"/>
              <a:t>   </a:t>
            </a:r>
            <a:r>
              <a:rPr lang="en-US" dirty="0" err="1" smtClean="0"/>
              <a:t>ganti</a:t>
            </a:r>
            <a:r>
              <a:rPr lang="en-US" dirty="0" smtClean="0"/>
              <a:t> </a:t>
            </a:r>
            <a:r>
              <a:rPr lang="en-US" dirty="0" err="1" smtClean="0"/>
              <a:t>kerugian</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121</a:t>
            </a:fld>
            <a:endParaRPr lang="en-US"/>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619125"/>
            <a:ext cx="7499377" cy="5453081"/>
          </a:xfrm>
        </p:spPr>
        <p:txBody>
          <a:bodyPr>
            <a:normAutofit fontScale="90000"/>
          </a:bodyPr>
          <a:lstStyle/>
          <a:p>
            <a:r>
              <a:rPr lang="en-US" b="1" dirty="0" smtClean="0"/>
              <a:t>DASAR PEMBERAT PIDANA</a:t>
            </a:r>
            <a:r>
              <a:rPr lang="en-US" dirty="0" smtClean="0"/>
              <a:t/>
            </a:r>
            <a:br>
              <a:rPr lang="en-US" dirty="0" smtClean="0"/>
            </a:br>
            <a:r>
              <a:rPr lang="en-US" dirty="0" smtClean="0"/>
              <a:t> </a:t>
            </a:r>
            <a:br>
              <a:rPr lang="en-US" dirty="0" smtClean="0"/>
            </a:br>
            <a:r>
              <a:rPr lang="en-US" dirty="0" smtClean="0"/>
              <a:t> </a:t>
            </a:r>
            <a:br>
              <a:rPr lang="en-US" dirty="0" smtClean="0"/>
            </a:br>
            <a:r>
              <a:rPr lang="en-US" dirty="0" smtClean="0"/>
              <a:t> </a:t>
            </a:r>
            <a:br>
              <a:rPr lang="en-US" dirty="0" smtClean="0"/>
            </a:br>
            <a:r>
              <a:rPr lang="en-US" dirty="0" err="1" smtClean="0"/>
              <a:t>Dasar</a:t>
            </a:r>
            <a:r>
              <a:rPr lang="en-US" dirty="0" smtClean="0"/>
              <a:t> </a:t>
            </a:r>
            <a:r>
              <a:rPr lang="en-US" dirty="0" err="1" smtClean="0"/>
              <a:t>pemberat</a:t>
            </a:r>
            <a:r>
              <a:rPr lang="en-US" dirty="0" smtClean="0"/>
              <a:t> </a:t>
            </a:r>
            <a:r>
              <a:rPr lang="en-US" dirty="0" err="1" smtClean="0"/>
              <a:t>terjadi</a:t>
            </a:r>
            <a:r>
              <a:rPr lang="en-US" dirty="0" smtClean="0"/>
              <a:t> </a:t>
            </a:r>
            <a:r>
              <a:rPr lang="en-US" dirty="0" err="1" smtClean="0"/>
              <a:t>ketika</a:t>
            </a:r>
            <a:r>
              <a:rPr lang="en-US" dirty="0" smtClean="0"/>
              <a:t> </a:t>
            </a:r>
            <a:r>
              <a:rPr lang="en-US" dirty="0" err="1" smtClean="0"/>
              <a:t>seseorang</a:t>
            </a:r>
            <a:r>
              <a:rPr lang="en-US" dirty="0" smtClean="0"/>
              <a:t> yang </a:t>
            </a:r>
            <a:r>
              <a:rPr lang="en-US" dirty="0" err="1" smtClean="0"/>
              <a:t>sudah</a:t>
            </a:r>
            <a:r>
              <a:rPr lang="en-US" dirty="0" smtClean="0"/>
              <a:t> </a:t>
            </a:r>
            <a:r>
              <a:rPr lang="en-US" dirty="0" err="1" smtClean="0"/>
              <a:t>melakukan</a:t>
            </a:r>
            <a:r>
              <a:rPr lang="en-US" dirty="0" smtClean="0"/>
              <a:t> </a:t>
            </a:r>
            <a:r>
              <a:rPr lang="en-US" dirty="0" err="1" smtClean="0"/>
              <a:t>semua</a:t>
            </a:r>
            <a:r>
              <a:rPr lang="en-US" dirty="0" smtClean="0"/>
              <a:t> </a:t>
            </a:r>
            <a:r>
              <a:rPr lang="en-US" dirty="0" err="1" smtClean="0"/>
              <a:t>anasir</a:t>
            </a:r>
            <a:r>
              <a:rPr lang="en-US" dirty="0" smtClean="0"/>
              <a:t> </a:t>
            </a:r>
            <a:r>
              <a:rPr lang="en-US" dirty="0" err="1" smtClean="0"/>
              <a:t>dari</a:t>
            </a:r>
            <a:r>
              <a:rPr lang="en-US" dirty="0" smtClean="0"/>
              <a:t> </a:t>
            </a:r>
            <a:r>
              <a:rPr lang="en-US" dirty="0" err="1" smtClean="0"/>
              <a:t>unsur</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namun</a:t>
            </a:r>
            <a:r>
              <a:rPr lang="en-US" dirty="0" smtClean="0"/>
              <a:t> </a:t>
            </a:r>
            <a:r>
              <a:rPr lang="en-US" dirty="0" err="1" smtClean="0"/>
              <a:t>ada</a:t>
            </a:r>
            <a:r>
              <a:rPr lang="en-US" dirty="0" smtClean="0"/>
              <a:t> </a:t>
            </a:r>
            <a:r>
              <a:rPr lang="en-US" dirty="0" err="1" smtClean="0"/>
              <a:t>alasan</a:t>
            </a:r>
            <a:r>
              <a:rPr lang="en-US" dirty="0" smtClean="0"/>
              <a:t> </a:t>
            </a:r>
            <a:r>
              <a:rPr lang="en-US" dirty="0" err="1" smtClean="0"/>
              <a:t>untuk</a:t>
            </a:r>
            <a:r>
              <a:rPr lang="en-US" dirty="0" smtClean="0"/>
              <a:t> </a:t>
            </a:r>
            <a:r>
              <a:rPr lang="en-US" dirty="0" err="1" smtClean="0"/>
              <a:t>memperberat</a:t>
            </a:r>
            <a:r>
              <a:rPr lang="en-US" dirty="0" smtClean="0"/>
              <a:t> </a:t>
            </a:r>
            <a:r>
              <a:rPr lang="en-US" dirty="0" err="1" smtClean="0"/>
              <a:t>perbuatannya</a:t>
            </a:r>
            <a:r>
              <a:rPr lang="en-US" dirty="0" smtClean="0"/>
              <a:t> </a:t>
            </a:r>
            <a:r>
              <a:rPr lang="en-US" dirty="0" err="1" smtClean="0"/>
              <a:t>sehingga</a:t>
            </a:r>
            <a:r>
              <a:rPr lang="en-US" dirty="0" smtClean="0"/>
              <a:t> </a:t>
            </a:r>
            <a:r>
              <a:rPr lang="en-US" dirty="0" err="1" smtClean="0"/>
              <a:t>hukuman</a:t>
            </a:r>
            <a:r>
              <a:rPr lang="en-US" dirty="0" smtClean="0"/>
              <a:t> yang</a:t>
            </a:r>
            <a:br>
              <a:rPr lang="en-US" dirty="0" smtClean="0"/>
            </a:br>
            <a:r>
              <a:rPr lang="en-US" dirty="0" err="1" smtClean="0"/>
              <a:t>akan</a:t>
            </a:r>
            <a:r>
              <a:rPr lang="en-US" dirty="0" smtClean="0"/>
              <a:t> </a:t>
            </a:r>
            <a:r>
              <a:rPr lang="en-US" dirty="0" err="1" smtClean="0"/>
              <a:t>diterima</a:t>
            </a:r>
            <a:r>
              <a:rPr lang="en-US" dirty="0" smtClean="0"/>
              <a:t> </a:t>
            </a:r>
            <a:r>
              <a:rPr lang="en-US" dirty="0" err="1" smtClean="0"/>
              <a:t>akan</a:t>
            </a:r>
            <a:r>
              <a:rPr lang="en-US" dirty="0" smtClean="0"/>
              <a:t> </a:t>
            </a:r>
            <a:r>
              <a:rPr lang="en-US" dirty="0" err="1" smtClean="0"/>
              <a:t>lebih</a:t>
            </a:r>
            <a:r>
              <a:rPr lang="en-US" dirty="0" smtClean="0"/>
              <a:t> </a:t>
            </a:r>
            <a:r>
              <a:rPr lang="en-US" dirty="0" err="1" smtClean="0"/>
              <a:t>berat</a:t>
            </a:r>
            <a:r>
              <a:rPr lang="en-US" dirty="0" smtClean="0"/>
              <a:t>.</a:t>
            </a:r>
            <a:br>
              <a:rPr lang="en-US" dirty="0" smtClean="0"/>
            </a:b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122</a:t>
            </a:fld>
            <a:endParaRPr lang="en-US"/>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619125"/>
            <a:ext cx="7928005" cy="5953147"/>
          </a:xfrm>
        </p:spPr>
        <p:txBody>
          <a:bodyPr>
            <a:normAutofit fontScale="90000"/>
          </a:bodyPr>
          <a:lstStyle/>
          <a:p>
            <a:r>
              <a:rPr lang="en-US" sz="2700" b="1" dirty="0" err="1" smtClean="0"/>
              <a:t>Dalam</a:t>
            </a:r>
            <a:r>
              <a:rPr lang="en-US" sz="2700" b="1" dirty="0" smtClean="0"/>
              <a:t> KUHP :</a:t>
            </a:r>
            <a:r>
              <a:rPr lang="en-US" sz="2700" dirty="0" smtClean="0"/>
              <a:t/>
            </a:r>
            <a:br>
              <a:rPr lang="en-US" sz="2700" dirty="0" smtClean="0"/>
            </a:br>
            <a:r>
              <a:rPr lang="en-US" sz="2700" dirty="0" smtClean="0"/>
              <a:t> </a:t>
            </a:r>
            <a:br>
              <a:rPr lang="en-US" sz="2700" dirty="0" smtClean="0"/>
            </a:br>
            <a:r>
              <a:rPr lang="en-US" sz="2700" dirty="0" smtClean="0"/>
              <a:t>1.   UMUM :</a:t>
            </a:r>
            <a:br>
              <a:rPr lang="en-US" sz="2700" dirty="0" smtClean="0"/>
            </a:br>
            <a:r>
              <a:rPr lang="en-US" sz="2700" dirty="0" smtClean="0"/>
              <a:t>  </a:t>
            </a:r>
            <a:r>
              <a:rPr lang="en-US" sz="2700" i="1" dirty="0" err="1" smtClean="0"/>
              <a:t>Recidive</a:t>
            </a:r>
            <a:r>
              <a:rPr lang="en-US" sz="2700" i="1" dirty="0" smtClean="0"/>
              <a:t> =</a:t>
            </a:r>
            <a:r>
              <a:rPr lang="en-US" sz="2700" dirty="0" smtClean="0"/>
              <a:t>  </a:t>
            </a:r>
            <a:r>
              <a:rPr lang="en-US" sz="2700" dirty="0" err="1" smtClean="0"/>
              <a:t>pengulangan</a:t>
            </a:r>
            <a:r>
              <a:rPr lang="en-US" sz="2700" dirty="0" smtClean="0"/>
              <a:t> </a:t>
            </a:r>
            <a:r>
              <a:rPr lang="en-US" sz="2700" dirty="0" err="1" smtClean="0"/>
              <a:t>tindak</a:t>
            </a:r>
            <a:r>
              <a:rPr lang="en-US" sz="2700" dirty="0" smtClean="0"/>
              <a:t> </a:t>
            </a:r>
            <a:r>
              <a:rPr lang="en-US" sz="2700" dirty="0" err="1" smtClean="0"/>
              <a:t>pidana</a:t>
            </a:r>
            <a:r>
              <a:rPr lang="en-US" sz="2700" dirty="0" smtClean="0"/>
              <a:t> yang </a:t>
            </a:r>
            <a:r>
              <a:rPr lang="en-US" sz="2700" dirty="0" err="1" smtClean="0"/>
              <a:t>telah</a:t>
            </a:r>
            <a:r>
              <a:rPr lang="en-US" sz="2700" dirty="0" smtClean="0"/>
              <a:t> </a:t>
            </a:r>
            <a:r>
              <a:rPr lang="en-US" sz="2700" dirty="0" err="1" smtClean="0"/>
              <a:t>dijatuhi</a:t>
            </a:r>
            <a:r>
              <a:rPr lang="en-US" sz="2700" dirty="0" smtClean="0"/>
              <a:t> </a:t>
            </a:r>
            <a:r>
              <a:rPr lang="en-US" sz="2700" dirty="0" err="1" smtClean="0"/>
              <a:t>pidana</a:t>
            </a:r>
            <a:r>
              <a:rPr lang="en-US" sz="2700" dirty="0" smtClean="0"/>
              <a:t> </a:t>
            </a:r>
            <a:r>
              <a:rPr lang="en-US" sz="2700" dirty="0" err="1" smtClean="0"/>
              <a:t>oleh</a:t>
            </a:r>
            <a:r>
              <a:rPr lang="en-US" sz="2700" dirty="0" smtClean="0"/>
              <a:t> </a:t>
            </a:r>
            <a:r>
              <a:rPr lang="en-US" sz="2700" dirty="0" err="1" smtClean="0"/>
              <a:t>suatu</a:t>
            </a:r>
            <a:r>
              <a:rPr lang="en-US" sz="2700" dirty="0" smtClean="0"/>
              <a:t> </a:t>
            </a:r>
            <a:r>
              <a:rPr lang="en-US" sz="2700" dirty="0" err="1" smtClean="0"/>
              <a:t>putusan</a:t>
            </a:r>
            <a:r>
              <a:rPr lang="en-US" sz="2700" dirty="0" smtClean="0"/>
              <a:t> hakim yang </a:t>
            </a:r>
            <a:r>
              <a:rPr lang="en-US" sz="2700" dirty="0" err="1" smtClean="0"/>
              <a:t>berkekuatan</a:t>
            </a:r>
            <a:r>
              <a:rPr lang="en-US" sz="2700" dirty="0" smtClean="0"/>
              <a:t> </a:t>
            </a:r>
            <a:r>
              <a:rPr lang="en-US" sz="2700" dirty="0" err="1" smtClean="0"/>
              <a:t>tetap</a:t>
            </a:r>
            <a:r>
              <a:rPr lang="en-US" sz="2700" dirty="0" smtClean="0"/>
              <a:t>, </a:t>
            </a:r>
            <a:r>
              <a:rPr lang="en-US" sz="2700" dirty="0" err="1" smtClean="0"/>
              <a:t>kemudian</a:t>
            </a:r>
            <a:r>
              <a:rPr lang="en-US" sz="2700" dirty="0" smtClean="0"/>
              <a:t> </a:t>
            </a:r>
            <a:r>
              <a:rPr lang="en-US" sz="2700" dirty="0" err="1" smtClean="0"/>
              <a:t>melakukan</a:t>
            </a:r>
            <a:r>
              <a:rPr lang="en-US" sz="2700" dirty="0" smtClean="0"/>
              <a:t> </a:t>
            </a:r>
            <a:r>
              <a:rPr lang="en-US" sz="2700" dirty="0" err="1" smtClean="0"/>
              <a:t>suatu</a:t>
            </a:r>
            <a:r>
              <a:rPr lang="en-US" sz="2700" dirty="0" smtClean="0"/>
              <a:t> </a:t>
            </a:r>
            <a:r>
              <a:rPr lang="en-US" sz="2700" dirty="0" err="1" smtClean="0"/>
              <a:t>tindak</a:t>
            </a:r>
            <a:r>
              <a:rPr lang="en-US" sz="2700" dirty="0" smtClean="0"/>
              <a:t> </a:t>
            </a:r>
            <a:r>
              <a:rPr lang="en-US" sz="2700" dirty="0" err="1" smtClean="0"/>
              <a:t>pidana</a:t>
            </a:r>
            <a:r>
              <a:rPr lang="en-US" sz="2700" dirty="0" smtClean="0"/>
              <a:t> </a:t>
            </a:r>
            <a:r>
              <a:rPr lang="en-US" sz="2700" dirty="0" err="1" smtClean="0"/>
              <a:t>lagi</a:t>
            </a:r>
            <a:r>
              <a:rPr lang="en-US" sz="2700" dirty="0" smtClean="0"/>
              <a:t>.</a:t>
            </a:r>
            <a:br>
              <a:rPr lang="en-US" sz="2700" dirty="0" smtClean="0"/>
            </a:br>
            <a:r>
              <a:rPr lang="en-US" sz="2700" dirty="0" smtClean="0"/>
              <a:t>  </a:t>
            </a:r>
            <a:r>
              <a:rPr lang="en-US" sz="2700" i="1" dirty="0" smtClean="0"/>
              <a:t>Abuse of po</a:t>
            </a:r>
            <a:r>
              <a:rPr lang="en-US" sz="2700" dirty="0" smtClean="0"/>
              <a:t>wer = </a:t>
            </a:r>
            <a:r>
              <a:rPr lang="en-US" sz="2700" dirty="0" err="1" smtClean="0"/>
              <a:t>melakukan</a:t>
            </a:r>
            <a:r>
              <a:rPr lang="en-US" sz="2700" dirty="0" smtClean="0"/>
              <a:t> </a:t>
            </a:r>
            <a:r>
              <a:rPr lang="en-US" sz="2700" dirty="0" err="1" smtClean="0"/>
              <a:t>tindak</a:t>
            </a:r>
            <a:r>
              <a:rPr lang="en-US" sz="2700" dirty="0" smtClean="0"/>
              <a:t> </a:t>
            </a:r>
            <a:r>
              <a:rPr lang="en-US" sz="2700" dirty="0" err="1" smtClean="0"/>
              <a:t>pidana</a:t>
            </a:r>
            <a:r>
              <a:rPr lang="en-US" sz="2700" dirty="0" smtClean="0"/>
              <a:t> yang </a:t>
            </a:r>
            <a:r>
              <a:rPr lang="en-US" sz="2700" dirty="0" err="1" smtClean="0"/>
              <a:t>melanggar</a:t>
            </a:r>
            <a:r>
              <a:rPr lang="en-US" sz="2700" dirty="0" smtClean="0"/>
              <a:t> </a:t>
            </a:r>
            <a:r>
              <a:rPr lang="en-US" sz="2700" dirty="0" err="1" smtClean="0"/>
              <a:t>perintah</a:t>
            </a:r>
            <a:r>
              <a:rPr lang="en-US" sz="2700" dirty="0" smtClean="0"/>
              <a:t> </a:t>
            </a:r>
            <a:r>
              <a:rPr lang="en-US" sz="2700" dirty="0" err="1" smtClean="0"/>
              <a:t>jabatan</a:t>
            </a:r>
            <a:r>
              <a:rPr lang="en-US" sz="2700" dirty="0" smtClean="0"/>
              <a:t>. </a:t>
            </a:r>
            <a:r>
              <a:rPr lang="en-US" sz="2700" dirty="0" err="1" smtClean="0"/>
              <a:t>Pasal</a:t>
            </a:r>
            <a:r>
              <a:rPr lang="en-US" sz="2700" dirty="0" smtClean="0"/>
              <a:t>  52 KUHP.</a:t>
            </a:r>
            <a:br>
              <a:rPr lang="en-US" sz="2700" dirty="0" smtClean="0"/>
            </a:br>
            <a:r>
              <a:rPr lang="en-US" sz="2700" dirty="0" smtClean="0"/>
              <a:t>  </a:t>
            </a:r>
            <a:r>
              <a:rPr lang="en-US" sz="2700" i="1" dirty="0" err="1" smtClean="0"/>
              <a:t>Samenloop</a:t>
            </a:r>
            <a:r>
              <a:rPr lang="en-US" sz="2700" i="1" dirty="0" smtClean="0"/>
              <a:t> =</a:t>
            </a:r>
            <a:r>
              <a:rPr lang="en-US" sz="2700" dirty="0" smtClean="0"/>
              <a:t> </a:t>
            </a:r>
            <a:r>
              <a:rPr lang="en-US" sz="2700" dirty="0" err="1" smtClean="0"/>
              <a:t>gabungan</a:t>
            </a:r>
            <a:r>
              <a:rPr lang="en-US" sz="2700" dirty="0" smtClean="0"/>
              <a:t> </a:t>
            </a:r>
            <a:r>
              <a:rPr lang="en-US" sz="2700" dirty="0" err="1" smtClean="0"/>
              <a:t>tindak</a:t>
            </a:r>
            <a:r>
              <a:rPr lang="en-US" sz="2700" dirty="0" smtClean="0"/>
              <a:t> </a:t>
            </a:r>
            <a:r>
              <a:rPr lang="en-US" sz="2700" dirty="0" err="1" smtClean="0"/>
              <a:t>pidana</a:t>
            </a:r>
            <a:r>
              <a:rPr lang="en-US" sz="2700" dirty="0" smtClean="0"/>
              <a:t> </a:t>
            </a:r>
            <a:r>
              <a:rPr lang="en-US" sz="2700" dirty="0" err="1" smtClean="0"/>
              <a:t>ataupun</a:t>
            </a:r>
            <a:r>
              <a:rPr lang="en-US" sz="2700" dirty="0" smtClean="0"/>
              <a:t> </a:t>
            </a:r>
            <a:r>
              <a:rPr lang="en-US" sz="2700" dirty="0" err="1" smtClean="0"/>
              <a:t>pengulangan</a:t>
            </a:r>
            <a:r>
              <a:rPr lang="en-US" sz="2700" dirty="0" smtClean="0"/>
              <a:t> </a:t>
            </a:r>
            <a:r>
              <a:rPr lang="en-US" sz="2700" dirty="0" err="1" smtClean="0"/>
              <a:t>tindak</a:t>
            </a:r>
            <a:r>
              <a:rPr lang="en-US" sz="2700" dirty="0" smtClean="0"/>
              <a:t> </a:t>
            </a:r>
            <a:r>
              <a:rPr lang="en-US" sz="2700" dirty="0" err="1" smtClean="0"/>
              <a:t>pidana</a:t>
            </a:r>
            <a:r>
              <a:rPr lang="en-US" sz="2700" dirty="0" smtClean="0"/>
              <a:t> yang </a:t>
            </a:r>
            <a:r>
              <a:rPr lang="en-US" sz="2700" dirty="0" err="1" smtClean="0"/>
              <a:t>belum</a:t>
            </a:r>
            <a:r>
              <a:rPr lang="en-US" sz="2700" dirty="0" smtClean="0"/>
              <a:t> </a:t>
            </a:r>
            <a:r>
              <a:rPr lang="en-US" sz="2700" dirty="0" err="1" smtClean="0"/>
              <a:t>mempunyai</a:t>
            </a:r>
            <a:r>
              <a:rPr lang="en-US" sz="2700" dirty="0" smtClean="0"/>
              <a:t> </a:t>
            </a:r>
            <a:r>
              <a:rPr lang="en-US" sz="2700" dirty="0" err="1" smtClean="0"/>
              <a:t>suatu</a:t>
            </a:r>
            <a:r>
              <a:rPr lang="en-US" sz="2700" dirty="0" smtClean="0"/>
              <a:t> </a:t>
            </a:r>
            <a:r>
              <a:rPr lang="en-US" sz="2700" dirty="0" err="1" smtClean="0"/>
              <a:t>putusan</a:t>
            </a:r>
            <a:r>
              <a:rPr lang="en-US" sz="2700" dirty="0" smtClean="0"/>
              <a:t> hakim yang </a:t>
            </a:r>
            <a:r>
              <a:rPr lang="en-US" sz="2700" dirty="0" err="1" smtClean="0"/>
              <a:t>berkekuatan</a:t>
            </a:r>
            <a:r>
              <a:rPr lang="en-US" sz="2700" dirty="0" smtClean="0"/>
              <a:t> </a:t>
            </a:r>
            <a:r>
              <a:rPr lang="en-US" sz="2700" dirty="0" err="1" smtClean="0"/>
              <a:t>tetap</a:t>
            </a:r>
            <a:r>
              <a:rPr lang="en-US" sz="2700" dirty="0" smtClean="0"/>
              <a:t> </a:t>
            </a:r>
            <a:r>
              <a:rPr lang="en-US" sz="2700" dirty="0" err="1" smtClean="0"/>
              <a:t>sehingga</a:t>
            </a:r>
            <a:r>
              <a:rPr lang="en-US" sz="2700" dirty="0" smtClean="0"/>
              <a:t> </a:t>
            </a:r>
            <a:r>
              <a:rPr lang="en-US" sz="2700" dirty="0" err="1" smtClean="0"/>
              <a:t>akan</a:t>
            </a:r>
            <a:r>
              <a:rPr lang="en-US" sz="2700" dirty="0" smtClean="0"/>
              <a:t> </a:t>
            </a:r>
            <a:r>
              <a:rPr lang="en-US" sz="2700" dirty="0" err="1" smtClean="0"/>
              <a:t>diadili</a:t>
            </a:r>
            <a:r>
              <a:rPr lang="en-US" sz="2700" dirty="0" smtClean="0"/>
              <a:t> </a:t>
            </a:r>
            <a:r>
              <a:rPr lang="en-US" sz="2700" dirty="0" err="1" smtClean="0"/>
              <a:t>sekaligus</a:t>
            </a:r>
            <a:r>
              <a:rPr lang="en-US" sz="2700" dirty="0" smtClean="0"/>
              <a:t> </a:t>
            </a:r>
            <a:r>
              <a:rPr lang="en-US" sz="2700" dirty="0" err="1" smtClean="0"/>
              <a:t>dengan</a:t>
            </a:r>
            <a:r>
              <a:rPr lang="en-US" sz="2700" dirty="0" smtClean="0"/>
              <a:t> </a:t>
            </a:r>
            <a:r>
              <a:rPr lang="en-US" sz="2700" dirty="0" err="1" smtClean="0"/>
              <a:t>tindakan</a:t>
            </a:r>
            <a:r>
              <a:rPr lang="en-US" sz="2700" dirty="0" smtClean="0"/>
              <a:t> yang </a:t>
            </a:r>
            <a:r>
              <a:rPr lang="en-US" sz="2700" dirty="0" err="1" smtClean="0"/>
              <a:t>diulanginya</a:t>
            </a:r>
            <a:r>
              <a:rPr lang="en-US" sz="2700" dirty="0" smtClean="0"/>
              <a:t>.</a:t>
            </a:r>
            <a:br>
              <a:rPr lang="en-US" sz="2700" dirty="0" smtClean="0"/>
            </a:br>
            <a:r>
              <a:rPr lang="en-US" sz="2700" dirty="0" smtClean="0"/>
              <a:t>2.   KHUSUS :</a:t>
            </a:r>
            <a:br>
              <a:rPr lang="en-US" sz="2700" dirty="0" smtClean="0"/>
            </a:br>
            <a:r>
              <a:rPr lang="en-US" sz="2700" dirty="0" smtClean="0"/>
              <a:t> </a:t>
            </a:r>
            <a:r>
              <a:rPr lang="en-US" sz="2700" dirty="0" err="1" smtClean="0"/>
              <a:t>Delik-delik</a:t>
            </a:r>
            <a:r>
              <a:rPr lang="en-US" sz="2700" dirty="0" smtClean="0"/>
              <a:t> </a:t>
            </a:r>
            <a:r>
              <a:rPr lang="en-US" sz="2700" dirty="0" err="1" smtClean="0"/>
              <a:t>yg</a:t>
            </a:r>
            <a:r>
              <a:rPr lang="en-US" sz="2700" dirty="0" smtClean="0"/>
              <a:t> </a:t>
            </a:r>
            <a:r>
              <a:rPr lang="en-US" sz="2700" dirty="0" err="1" smtClean="0"/>
              <a:t>dikualifisir</a:t>
            </a:r>
            <a:r>
              <a:rPr lang="en-US" sz="2700" dirty="0" smtClean="0"/>
              <a:t>/</a:t>
            </a:r>
            <a:r>
              <a:rPr lang="en-US" sz="2700" dirty="0" err="1" smtClean="0"/>
              <a:t>diperberat</a:t>
            </a:r>
            <a:r>
              <a:rPr lang="en-US" sz="2700" dirty="0" smtClean="0"/>
              <a:t>. </a:t>
            </a:r>
            <a:r>
              <a:rPr lang="en-US" sz="2700" dirty="0" err="1" smtClean="0"/>
              <a:t>Contoh</a:t>
            </a:r>
            <a:r>
              <a:rPr lang="en-US" sz="2700" dirty="0" smtClean="0"/>
              <a:t>: </a:t>
            </a:r>
            <a:r>
              <a:rPr lang="en-US" sz="2700" dirty="0" err="1" smtClean="0"/>
              <a:t>Pasal</a:t>
            </a:r>
            <a:r>
              <a:rPr lang="en-US" sz="2700" dirty="0" smtClean="0"/>
              <a:t>  52a </a:t>
            </a:r>
            <a:r>
              <a:rPr lang="en-US" sz="2700" dirty="0" err="1" smtClean="0"/>
              <a:t>kejahatan</a:t>
            </a:r>
            <a:r>
              <a:rPr lang="en-US" sz="2700" dirty="0" smtClean="0"/>
              <a:t> </a:t>
            </a:r>
            <a:r>
              <a:rPr lang="en-US" sz="2700" dirty="0" err="1" smtClean="0"/>
              <a:t>menggunakan</a:t>
            </a:r>
            <a:r>
              <a:rPr lang="en-US" sz="2700" dirty="0" smtClean="0"/>
              <a:t> </a:t>
            </a:r>
            <a:r>
              <a:rPr lang="en-US" sz="2700" dirty="0" err="1" smtClean="0"/>
              <a:t>bendera</a:t>
            </a:r>
            <a:r>
              <a:rPr lang="en-US" sz="2700" dirty="0" smtClean="0"/>
              <a:t> RI,</a:t>
            </a:r>
            <a:br>
              <a:rPr lang="en-US" sz="2700" dirty="0" smtClean="0"/>
            </a:br>
            <a:r>
              <a:rPr lang="en-US" sz="2700" dirty="0" smtClean="0"/>
              <a:t> 356, 349, 351 </a:t>
            </a:r>
            <a:r>
              <a:rPr lang="en-US" sz="2700" dirty="0" err="1" smtClean="0"/>
              <a:t>ayat</a:t>
            </a:r>
            <a:r>
              <a:rPr lang="en-US" sz="2700" dirty="0" smtClean="0"/>
              <a:t> (2), 365 (4) </a:t>
            </a:r>
            <a:r>
              <a:rPr lang="en-US" sz="2700" dirty="0" err="1" smtClean="0"/>
              <a:t>dll</a:t>
            </a:r>
            <a:r>
              <a:rPr lang="en-US" sz="2700" dirty="0" smtClean="0"/>
              <a:t>. </a:t>
            </a:r>
            <a:r>
              <a:rPr lang="en-US" sz="2700" dirty="0" err="1" smtClean="0"/>
              <a:t>tenggang</a:t>
            </a:r>
            <a:r>
              <a:rPr lang="en-US" sz="2700" dirty="0" smtClean="0"/>
              <a:t> </a:t>
            </a:r>
            <a:r>
              <a:rPr lang="en-US" sz="2700" dirty="0" err="1" smtClean="0"/>
              <a:t>waktu</a:t>
            </a:r>
            <a:r>
              <a:rPr lang="en-US" sz="2700" dirty="0" smtClean="0"/>
              <a:t> </a:t>
            </a:r>
            <a:r>
              <a:rPr lang="en-US" sz="2700" dirty="0" err="1" smtClean="0"/>
              <a:t>tertentu</a:t>
            </a:r>
            <a:r>
              <a:rPr lang="en-US" sz="2700" dirty="0" smtClean="0"/>
              <a:t> pula.</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123</a:t>
            </a:fld>
            <a:endParaRPr lang="en-US"/>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1" y="619125"/>
            <a:ext cx="7356501" cy="4953015"/>
          </a:xfrm>
        </p:spPr>
        <p:txBody>
          <a:bodyPr>
            <a:normAutofit/>
          </a:bodyPr>
          <a:lstStyle/>
          <a:p>
            <a:r>
              <a:rPr lang="en-US" b="1" dirty="0" smtClean="0"/>
              <a:t>Di </a:t>
            </a:r>
            <a:r>
              <a:rPr lang="en-US" b="1" dirty="0" err="1" smtClean="0"/>
              <a:t>luar</a:t>
            </a:r>
            <a:r>
              <a:rPr lang="en-US" b="1" dirty="0" smtClean="0"/>
              <a:t> KUHP :</a:t>
            </a:r>
            <a:r>
              <a:rPr lang="en-US" dirty="0" smtClean="0"/>
              <a:t/>
            </a:r>
            <a:br>
              <a:rPr lang="en-US" dirty="0" smtClean="0"/>
            </a:br>
            <a:r>
              <a:rPr lang="en-US" dirty="0" smtClean="0"/>
              <a:t> </a:t>
            </a:r>
            <a:br>
              <a:rPr lang="en-US" dirty="0" smtClean="0"/>
            </a:br>
            <a:r>
              <a:rPr lang="en-US" dirty="0" smtClean="0"/>
              <a:t>1.   </a:t>
            </a:r>
            <a:r>
              <a:rPr lang="en-US" dirty="0" err="1" smtClean="0"/>
              <a:t>Pemaksimalan</a:t>
            </a:r>
            <a:r>
              <a:rPr lang="en-US" dirty="0" smtClean="0"/>
              <a:t> </a:t>
            </a:r>
            <a:r>
              <a:rPr lang="en-US" dirty="0" err="1" smtClean="0"/>
              <a:t>pidana</a:t>
            </a:r>
            <a:r>
              <a:rPr lang="en-US" dirty="0" smtClean="0"/>
              <a:t> </a:t>
            </a:r>
            <a:r>
              <a:rPr lang="en-US" dirty="0" err="1" smtClean="0"/>
              <a:t>karena</a:t>
            </a:r>
            <a:r>
              <a:rPr lang="en-US" dirty="0" smtClean="0"/>
              <a:t> </a:t>
            </a:r>
            <a:r>
              <a:rPr lang="en-US" dirty="0" err="1" smtClean="0"/>
              <a:t>dianggap</a:t>
            </a:r>
            <a:r>
              <a:rPr lang="en-US" dirty="0" smtClean="0"/>
              <a:t> </a:t>
            </a:r>
            <a:r>
              <a:rPr lang="en-US" dirty="0" err="1" smtClean="0"/>
              <a:t>meresahkan</a:t>
            </a:r>
            <a:r>
              <a:rPr lang="en-US" dirty="0" smtClean="0"/>
              <a:t> </a:t>
            </a:r>
            <a:r>
              <a:rPr lang="en-US" dirty="0" err="1" smtClean="0"/>
              <a:t>masyarakat</a:t>
            </a:r>
            <a:r>
              <a:rPr lang="en-US" dirty="0" smtClean="0"/>
              <a:t>.</a:t>
            </a:r>
            <a:br>
              <a:rPr lang="en-US" dirty="0" smtClean="0"/>
            </a:br>
            <a:r>
              <a:rPr lang="en-US" dirty="0" smtClean="0"/>
              <a:t> </a:t>
            </a:r>
            <a:br>
              <a:rPr lang="en-US" dirty="0" smtClean="0"/>
            </a:br>
            <a:r>
              <a:rPr lang="en-US" dirty="0" smtClean="0"/>
              <a:t>2.   </a:t>
            </a:r>
            <a:r>
              <a:rPr lang="en-US" dirty="0" err="1" smtClean="0"/>
              <a:t>Penjatuhan</a:t>
            </a:r>
            <a:r>
              <a:rPr lang="en-US" dirty="0" smtClean="0"/>
              <a:t> </a:t>
            </a:r>
            <a:r>
              <a:rPr lang="en-US" dirty="0" err="1" smtClean="0"/>
              <a:t>pidana</a:t>
            </a:r>
            <a:r>
              <a:rPr lang="en-US" dirty="0" smtClean="0"/>
              <a:t> </a:t>
            </a:r>
            <a:r>
              <a:rPr lang="en-US" dirty="0" err="1" smtClean="0"/>
              <a:t>yg</a:t>
            </a:r>
            <a:r>
              <a:rPr lang="en-US" dirty="0" smtClean="0"/>
              <a:t> </a:t>
            </a:r>
            <a:r>
              <a:rPr lang="en-US" dirty="0" err="1" smtClean="0"/>
              <a:t>cukup</a:t>
            </a:r>
            <a:r>
              <a:rPr lang="en-US" dirty="0" smtClean="0"/>
              <a:t> </a:t>
            </a:r>
            <a:r>
              <a:rPr lang="en-US" dirty="0" err="1" smtClean="0"/>
              <a:t>berat</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124</a:t>
            </a:fld>
            <a:endParaRPr lang="en-US"/>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3" y="619125"/>
            <a:ext cx="7713690" cy="6024585"/>
          </a:xfrm>
        </p:spPr>
        <p:txBody>
          <a:bodyPr>
            <a:normAutofit fontScale="90000"/>
          </a:bodyPr>
          <a:lstStyle/>
          <a:p>
            <a:r>
              <a:rPr lang="en-US" b="1" dirty="0" smtClean="0"/>
              <a:t>PENGULANGAN (RECIDIVE)</a:t>
            </a:r>
            <a:r>
              <a:rPr lang="en-US" dirty="0" smtClean="0"/>
              <a:t/>
            </a:r>
            <a:br>
              <a:rPr lang="en-US" dirty="0" smtClean="0"/>
            </a:br>
            <a:r>
              <a:rPr lang="en-US" dirty="0" smtClean="0"/>
              <a:t> </a:t>
            </a:r>
            <a:br>
              <a:rPr lang="en-US" dirty="0" smtClean="0"/>
            </a:br>
            <a:r>
              <a:rPr lang="en-US" dirty="0" smtClean="0"/>
              <a:t> </a:t>
            </a:r>
            <a:br>
              <a:rPr lang="en-US" dirty="0" smtClean="0"/>
            </a:br>
            <a:r>
              <a:rPr lang="en-US" dirty="0" smtClean="0"/>
              <a:t> </a:t>
            </a:r>
            <a:br>
              <a:rPr lang="en-US" dirty="0" smtClean="0"/>
            </a:br>
            <a:r>
              <a:rPr lang="en-US" b="1" dirty="0" err="1" smtClean="0"/>
              <a:t>Pengertian</a:t>
            </a:r>
            <a:r>
              <a:rPr lang="en-US" b="1" dirty="0" smtClean="0"/>
              <a:t>:</a:t>
            </a:r>
            <a:r>
              <a:rPr lang="en-US" dirty="0" smtClean="0"/>
              <a:t/>
            </a:r>
            <a:br>
              <a:rPr lang="en-US" dirty="0" smtClean="0"/>
            </a:br>
            <a:r>
              <a:rPr lang="en-US" dirty="0" smtClean="0"/>
              <a:t> </a:t>
            </a:r>
            <a:br>
              <a:rPr lang="en-US" dirty="0" smtClean="0"/>
            </a:br>
            <a:r>
              <a:rPr lang="en-US" dirty="0" err="1" smtClean="0"/>
              <a:t>Recidive</a:t>
            </a:r>
            <a:r>
              <a:rPr lang="en-US" dirty="0" smtClean="0"/>
              <a:t> </a:t>
            </a:r>
            <a:r>
              <a:rPr lang="en-US" dirty="0" err="1" smtClean="0"/>
              <a:t>terjadi</a:t>
            </a:r>
            <a:r>
              <a:rPr lang="en-US" dirty="0" smtClean="0"/>
              <a:t> </a:t>
            </a:r>
            <a:r>
              <a:rPr lang="en-US" dirty="0" err="1" smtClean="0"/>
              <a:t>dalam</a:t>
            </a:r>
            <a:r>
              <a:rPr lang="en-US" dirty="0" smtClean="0"/>
              <a:t> </a:t>
            </a:r>
            <a:r>
              <a:rPr lang="en-US" dirty="0" err="1" smtClean="0"/>
              <a:t>hal</a:t>
            </a:r>
            <a:r>
              <a:rPr lang="en-US" dirty="0" smtClean="0"/>
              <a:t> </a:t>
            </a:r>
            <a:r>
              <a:rPr lang="en-US" dirty="0" err="1" smtClean="0"/>
              <a:t>seseorang</a:t>
            </a:r>
            <a:r>
              <a:rPr lang="en-US" dirty="0" smtClean="0"/>
              <a:t> yang </a:t>
            </a:r>
            <a:r>
              <a:rPr lang="en-US" dirty="0" err="1" smtClean="0"/>
              <a:t>telah</a:t>
            </a:r>
            <a:r>
              <a:rPr lang="en-US" dirty="0" smtClean="0"/>
              <a:t> </a:t>
            </a:r>
            <a:r>
              <a:rPr lang="en-US" dirty="0" err="1" smtClean="0"/>
              <a:t>melakukan</a:t>
            </a:r>
            <a:r>
              <a:rPr lang="en-US" dirty="0" smtClean="0"/>
              <a:t> </a:t>
            </a:r>
            <a:r>
              <a:rPr lang="en-US" dirty="0" err="1" smtClean="0"/>
              <a:t>suatu</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dan</a:t>
            </a:r>
            <a:r>
              <a:rPr lang="en-US" dirty="0" smtClean="0"/>
              <a:t> yang </a:t>
            </a:r>
            <a:r>
              <a:rPr lang="en-US" dirty="0" err="1" smtClean="0"/>
              <a:t>telah</a:t>
            </a:r>
            <a:r>
              <a:rPr lang="en-US" dirty="0" smtClean="0"/>
              <a:t> </a:t>
            </a:r>
            <a:r>
              <a:rPr lang="en-US" dirty="0" err="1" smtClean="0"/>
              <a:t>dijatuhi</a:t>
            </a:r>
            <a:r>
              <a:rPr lang="en-US" dirty="0" smtClean="0"/>
              <a:t> </a:t>
            </a:r>
            <a:r>
              <a:rPr lang="en-US" dirty="0" err="1" smtClean="0"/>
              <a:t>pidana</a:t>
            </a:r>
            <a:r>
              <a:rPr lang="en-US" dirty="0" smtClean="0"/>
              <a:t> </a:t>
            </a:r>
            <a:r>
              <a:rPr lang="en-US" dirty="0" err="1" smtClean="0"/>
              <a:t>degan</a:t>
            </a:r>
            <a:r>
              <a:rPr lang="en-US" dirty="0" smtClean="0"/>
              <a:t> </a:t>
            </a:r>
            <a:r>
              <a:rPr lang="en-US" dirty="0" err="1" smtClean="0"/>
              <a:t>suatu</a:t>
            </a:r>
            <a:r>
              <a:rPr lang="en-US" dirty="0" smtClean="0"/>
              <a:t> </a:t>
            </a:r>
            <a:r>
              <a:rPr lang="en-US" dirty="0" err="1" smtClean="0"/>
              <a:t>putusan</a:t>
            </a:r>
            <a:r>
              <a:rPr lang="en-US" dirty="0" smtClean="0"/>
              <a:t> hakim yang </a:t>
            </a:r>
            <a:r>
              <a:rPr lang="en-US" dirty="0" err="1" smtClean="0"/>
              <a:t>berkekuatan</a:t>
            </a:r>
            <a:r>
              <a:rPr lang="en-US" dirty="0" smtClean="0"/>
              <a:t> </a:t>
            </a:r>
            <a:r>
              <a:rPr lang="en-US" dirty="0" err="1" smtClean="0"/>
              <a:t>hukum</a:t>
            </a:r>
            <a:r>
              <a:rPr lang="en-US" dirty="0" smtClean="0"/>
              <a:t> </a:t>
            </a:r>
            <a:r>
              <a:rPr lang="en-US" dirty="0" err="1" smtClean="0"/>
              <a:t>tetap</a:t>
            </a:r>
            <a:r>
              <a:rPr lang="en-US" dirty="0" smtClean="0"/>
              <a:t>, </a:t>
            </a:r>
            <a:r>
              <a:rPr lang="en-US" dirty="0" err="1" smtClean="0"/>
              <a:t>kemudian</a:t>
            </a:r>
            <a:r>
              <a:rPr lang="en-US" dirty="0" smtClean="0"/>
              <a:t/>
            </a:r>
            <a:br>
              <a:rPr lang="en-US" dirty="0" smtClean="0"/>
            </a:br>
            <a:r>
              <a:rPr lang="en-US" dirty="0" err="1" smtClean="0"/>
              <a:t>melakukan</a:t>
            </a:r>
            <a:r>
              <a:rPr lang="en-US" dirty="0" smtClean="0"/>
              <a:t> </a:t>
            </a:r>
            <a:r>
              <a:rPr lang="en-US" dirty="0" err="1" smtClean="0"/>
              <a:t>suatu</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lagi</a:t>
            </a:r>
            <a:r>
              <a:rPr lang="en-US" dirty="0" smtClean="0"/>
              <a:t>.</a:t>
            </a:r>
            <a:br>
              <a:rPr lang="en-US" dirty="0" smtClean="0"/>
            </a:br>
            <a:r>
              <a:rPr lang="en-US" dirty="0" smtClean="0"/>
              <a:t> </a:t>
            </a:r>
            <a:br>
              <a:rPr lang="en-US" dirty="0" smtClean="0"/>
            </a:br>
            <a:r>
              <a:rPr lang="en-US" dirty="0" smtClean="0"/>
              <a:t> </a:t>
            </a:r>
            <a:br>
              <a:rPr lang="en-US" dirty="0" smtClean="0"/>
            </a:br>
            <a:r>
              <a:rPr lang="en-US" b="1" dirty="0" err="1" smtClean="0">
                <a:solidFill>
                  <a:schemeClr val="bg1"/>
                </a:solidFill>
              </a:rPr>
              <a:t>Recidive</a:t>
            </a:r>
            <a:r>
              <a:rPr lang="en-US" b="1" dirty="0" smtClean="0">
                <a:solidFill>
                  <a:schemeClr val="bg1"/>
                </a:solidFill>
              </a:rPr>
              <a:t> </a:t>
            </a:r>
            <a:r>
              <a:rPr lang="en-US" b="1" dirty="0" err="1" smtClean="0">
                <a:solidFill>
                  <a:schemeClr val="bg1"/>
                </a:solidFill>
              </a:rPr>
              <a:t>merupakan</a:t>
            </a:r>
            <a:r>
              <a:rPr lang="en-US" b="1" dirty="0" smtClean="0">
                <a:solidFill>
                  <a:schemeClr val="bg1"/>
                </a:solidFill>
              </a:rPr>
              <a:t> </a:t>
            </a:r>
            <a:r>
              <a:rPr lang="en-US" b="1" dirty="0" err="1" smtClean="0">
                <a:solidFill>
                  <a:schemeClr val="bg1"/>
                </a:solidFill>
              </a:rPr>
              <a:t>suatu</a:t>
            </a:r>
            <a:r>
              <a:rPr lang="en-US" b="1" dirty="0" smtClean="0">
                <a:solidFill>
                  <a:schemeClr val="bg1"/>
                </a:solidFill>
              </a:rPr>
              <a:t> </a:t>
            </a:r>
            <a:r>
              <a:rPr lang="en-US" b="1" dirty="0" err="1" smtClean="0">
                <a:solidFill>
                  <a:schemeClr val="bg1"/>
                </a:solidFill>
              </a:rPr>
              <a:t>alasan</a:t>
            </a:r>
            <a:r>
              <a:rPr lang="en-US" b="1" dirty="0" smtClean="0">
                <a:solidFill>
                  <a:schemeClr val="bg1"/>
                </a:solidFill>
              </a:rPr>
              <a:t>/</a:t>
            </a:r>
            <a:r>
              <a:rPr lang="en-US" b="1" dirty="0" err="1" smtClean="0">
                <a:solidFill>
                  <a:schemeClr val="bg1"/>
                </a:solidFill>
              </a:rPr>
              <a:t>dasar</a:t>
            </a:r>
            <a:r>
              <a:rPr lang="en-US" b="1" dirty="0" smtClean="0">
                <a:solidFill>
                  <a:schemeClr val="bg1"/>
                </a:solidFill>
              </a:rPr>
              <a:t> </a:t>
            </a:r>
            <a:r>
              <a:rPr lang="en-US" b="1" dirty="0" err="1" smtClean="0">
                <a:solidFill>
                  <a:schemeClr val="bg1"/>
                </a:solidFill>
              </a:rPr>
              <a:t>untuk</a:t>
            </a:r>
            <a:r>
              <a:rPr lang="en-US" b="1" dirty="0" smtClean="0">
                <a:solidFill>
                  <a:schemeClr val="bg1"/>
                </a:solidFill>
              </a:rPr>
              <a:t> </a:t>
            </a:r>
            <a:r>
              <a:rPr lang="en-US" b="1" dirty="0" err="1" smtClean="0">
                <a:solidFill>
                  <a:schemeClr val="bg1"/>
                </a:solidFill>
              </a:rPr>
              <a:t>memperberat</a:t>
            </a:r>
            <a:r>
              <a:rPr lang="en-US" b="1" dirty="0" smtClean="0">
                <a:solidFill>
                  <a:schemeClr val="bg1"/>
                </a:solidFill>
              </a:rPr>
              <a:t> </a:t>
            </a:r>
            <a:r>
              <a:rPr lang="en-US" b="1" dirty="0" err="1" smtClean="0">
                <a:solidFill>
                  <a:schemeClr val="bg1"/>
                </a:solidFill>
              </a:rPr>
              <a:t>pidana</a:t>
            </a:r>
            <a:r>
              <a:rPr lang="en-US" b="1" dirty="0" smtClean="0">
                <a:solidFill>
                  <a:schemeClr val="bg1"/>
                </a:solidFill>
              </a:rPr>
              <a:t>.</a:t>
            </a:r>
            <a:r>
              <a:rPr lang="en-US" dirty="0" smtClean="0"/>
              <a:t/>
            </a:r>
            <a:br>
              <a:rPr lang="en-US" dirty="0" smtClean="0"/>
            </a:br>
            <a:r>
              <a:rPr lang="en-US" dirty="0" smtClean="0"/>
              <a:t> </a:t>
            </a:r>
            <a:br>
              <a:rPr lang="en-US" dirty="0" smtClean="0"/>
            </a:b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125</a:t>
            </a:fld>
            <a:endParaRPr lang="en-US"/>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428605"/>
            <a:ext cx="8572560" cy="6143668"/>
          </a:xfrm>
        </p:spPr>
        <p:txBody>
          <a:bodyPr>
            <a:normAutofit fontScale="90000"/>
          </a:bodyPr>
          <a:lstStyle/>
          <a:p>
            <a:r>
              <a:rPr lang="en-US" b="1" dirty="0" err="1" smtClean="0"/>
              <a:t>Recidive</a:t>
            </a:r>
            <a:r>
              <a:rPr lang="en-US" b="1" dirty="0" smtClean="0"/>
              <a:t> </a:t>
            </a:r>
            <a:r>
              <a:rPr lang="en-US" b="1" dirty="0" err="1" smtClean="0"/>
              <a:t>menurut</a:t>
            </a:r>
            <a:r>
              <a:rPr lang="en-US" b="1" dirty="0" smtClean="0"/>
              <a:t> </a:t>
            </a:r>
            <a:r>
              <a:rPr lang="en-US" b="1" dirty="0" err="1" smtClean="0"/>
              <a:t>Doktrin</a:t>
            </a:r>
            <a:r>
              <a:rPr lang="en-US" b="1" dirty="0" smtClean="0"/>
              <a:t> :</a:t>
            </a:r>
            <a:r>
              <a:rPr lang="en-US" dirty="0" smtClean="0"/>
              <a:t/>
            </a:r>
            <a:br>
              <a:rPr lang="en-US" dirty="0" smtClean="0"/>
            </a:br>
            <a:r>
              <a:rPr lang="en-US" dirty="0" smtClean="0"/>
              <a:t> </a:t>
            </a:r>
            <a:br>
              <a:rPr lang="en-US" dirty="0" smtClean="0"/>
            </a:br>
            <a:r>
              <a:rPr lang="en-US" dirty="0" err="1" smtClean="0"/>
              <a:t>Ada</a:t>
            </a:r>
            <a:r>
              <a:rPr lang="en-US" dirty="0" smtClean="0"/>
              <a:t> 2 </a:t>
            </a:r>
            <a:r>
              <a:rPr lang="en-US" dirty="0" err="1" smtClean="0"/>
              <a:t>sistem</a:t>
            </a:r>
            <a:r>
              <a:rPr lang="en-US" dirty="0" smtClean="0"/>
              <a:t> </a:t>
            </a:r>
            <a:r>
              <a:rPr lang="en-US" dirty="0" err="1" smtClean="0"/>
              <a:t>pemberatan</a:t>
            </a:r>
            <a:r>
              <a:rPr lang="en-US" dirty="0" smtClean="0"/>
              <a:t> </a:t>
            </a:r>
            <a:r>
              <a:rPr lang="en-US" dirty="0" err="1" smtClean="0"/>
              <a:t>pidana</a:t>
            </a:r>
            <a:r>
              <a:rPr lang="en-US" dirty="0" smtClean="0"/>
              <a:t> </a:t>
            </a:r>
            <a:r>
              <a:rPr lang="en-US" dirty="0" err="1" smtClean="0"/>
              <a:t>berdasarkan</a:t>
            </a:r>
            <a:r>
              <a:rPr lang="en-US" dirty="0" smtClean="0"/>
              <a:t>   </a:t>
            </a:r>
            <a:r>
              <a:rPr lang="en-US" dirty="0" err="1" smtClean="0"/>
              <a:t>recidive</a:t>
            </a:r>
            <a:r>
              <a:rPr lang="en-US" dirty="0" smtClean="0"/>
              <a:t> :</a:t>
            </a:r>
            <a:br>
              <a:rPr lang="en-US" dirty="0" smtClean="0"/>
            </a:br>
            <a:r>
              <a:rPr lang="en-US" dirty="0" smtClean="0"/>
              <a:t> </a:t>
            </a:r>
            <a:br>
              <a:rPr lang="en-US" dirty="0" smtClean="0"/>
            </a:br>
            <a:r>
              <a:rPr lang="en-US" b="1" dirty="0" smtClean="0"/>
              <a:t>1.  </a:t>
            </a:r>
            <a:r>
              <a:rPr lang="en-US" b="1" dirty="0" err="1" smtClean="0"/>
              <a:t>Recidive</a:t>
            </a:r>
            <a:r>
              <a:rPr lang="en-US" b="1" dirty="0" smtClean="0"/>
              <a:t> </a:t>
            </a:r>
            <a:r>
              <a:rPr lang="en-US" b="1" dirty="0" err="1" smtClean="0"/>
              <a:t>Umum</a:t>
            </a:r>
            <a:r>
              <a:rPr lang="en-US" b="1" dirty="0" smtClean="0"/>
              <a:t>,</a:t>
            </a:r>
            <a:r>
              <a:rPr lang="en-US" dirty="0" smtClean="0"/>
              <a:t/>
            </a:r>
            <a:br>
              <a:rPr lang="en-US" dirty="0" smtClean="0"/>
            </a:br>
            <a:r>
              <a:rPr lang="en-US" dirty="0" smtClean="0"/>
              <a:t> </a:t>
            </a:r>
            <a:br>
              <a:rPr lang="en-US" dirty="0" smtClean="0"/>
            </a:br>
            <a:r>
              <a:rPr lang="en-US" dirty="0" err="1" smtClean="0"/>
              <a:t>Setiap</a:t>
            </a:r>
            <a:r>
              <a:rPr lang="en-US" dirty="0" smtClean="0"/>
              <a:t> </a:t>
            </a:r>
            <a:r>
              <a:rPr lang="en-US" dirty="0" err="1" smtClean="0"/>
              <a:t>pengulangan</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apapun</a:t>
            </a:r>
            <a:r>
              <a:rPr lang="en-US" dirty="0" smtClean="0"/>
              <a:t> </a:t>
            </a:r>
            <a:r>
              <a:rPr lang="en-US" dirty="0" err="1" smtClean="0"/>
              <a:t>dan</a:t>
            </a:r>
            <a:r>
              <a:rPr lang="en-US" dirty="0" smtClean="0"/>
              <a:t> </a:t>
            </a:r>
            <a:r>
              <a:rPr lang="en-US" dirty="0" err="1" smtClean="0"/>
              <a:t>dilakukan</a:t>
            </a:r>
            <a:r>
              <a:rPr lang="en-US" dirty="0" smtClean="0"/>
              <a:t> </a:t>
            </a:r>
            <a:r>
              <a:rPr lang="en-US" dirty="0" err="1" smtClean="0"/>
              <a:t>kapanpun</a:t>
            </a:r>
            <a:r>
              <a:rPr lang="en-US" dirty="0" smtClean="0"/>
              <a:t>.</a:t>
            </a:r>
            <a:br>
              <a:rPr lang="en-US" dirty="0" smtClean="0"/>
            </a:br>
            <a:r>
              <a:rPr lang="en-US" dirty="0" smtClean="0"/>
              <a:t> </a:t>
            </a:r>
            <a:br>
              <a:rPr lang="en-US" dirty="0" smtClean="0"/>
            </a:br>
            <a:r>
              <a:rPr lang="en-US" b="1" dirty="0" smtClean="0"/>
              <a:t>2.  </a:t>
            </a:r>
            <a:r>
              <a:rPr lang="en-US" b="1" dirty="0" err="1" smtClean="0"/>
              <a:t>Recidive</a:t>
            </a:r>
            <a:r>
              <a:rPr lang="en-US" b="1" dirty="0" smtClean="0"/>
              <a:t> </a:t>
            </a:r>
            <a:r>
              <a:rPr lang="en-US" b="1" dirty="0" err="1" smtClean="0"/>
              <a:t>Khusus</a:t>
            </a:r>
            <a:r>
              <a:rPr lang="en-US" b="1" dirty="0" smtClean="0"/>
              <a:t>,</a:t>
            </a:r>
            <a:r>
              <a:rPr lang="en-US" dirty="0" smtClean="0"/>
              <a:t/>
            </a:r>
            <a:br>
              <a:rPr lang="en-US" dirty="0" smtClean="0"/>
            </a:br>
            <a:r>
              <a:rPr lang="en-US" dirty="0" smtClean="0"/>
              <a:t> </a:t>
            </a:r>
            <a:br>
              <a:rPr lang="en-US" dirty="0" smtClean="0"/>
            </a:br>
            <a:r>
              <a:rPr lang="en-US" dirty="0" err="1" smtClean="0"/>
              <a:t>Pengulangan</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tertentu</a:t>
            </a:r>
            <a:r>
              <a:rPr lang="en-US" dirty="0" smtClean="0"/>
              <a:t> </a:t>
            </a:r>
            <a:r>
              <a:rPr lang="en-US" dirty="0" err="1" smtClean="0"/>
              <a:t>dan</a:t>
            </a:r>
            <a:r>
              <a:rPr lang="en-US" dirty="0" smtClean="0"/>
              <a:t> </a:t>
            </a:r>
            <a:r>
              <a:rPr lang="en-US" dirty="0" err="1" smtClean="0"/>
              <a:t>dalam</a:t>
            </a:r>
            <a:r>
              <a:rPr lang="en-US" dirty="0" smtClean="0"/>
              <a:t> </a:t>
            </a:r>
            <a:r>
              <a:rPr lang="en-US" dirty="0" err="1" smtClean="0"/>
              <a:t>tenggang</a:t>
            </a:r>
            <a:r>
              <a:rPr lang="en-US" dirty="0" smtClean="0"/>
              <a:t> </a:t>
            </a:r>
            <a:r>
              <a:rPr lang="en-US" dirty="0" err="1" smtClean="0"/>
              <a:t>waktu</a:t>
            </a:r>
            <a:r>
              <a:rPr lang="en-US" dirty="0" smtClean="0"/>
              <a:t> </a:t>
            </a:r>
            <a:r>
              <a:rPr lang="en-US" dirty="0" err="1" smtClean="0"/>
              <a:t>tertentu</a:t>
            </a:r>
            <a:r>
              <a:rPr lang="en-US" dirty="0" smtClean="0"/>
              <a:t> pula.</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126</a:t>
            </a:fld>
            <a:endParaRPr lang="en-US"/>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0"/>
            <a:ext cx="8429684" cy="6429419"/>
          </a:xfrm>
        </p:spPr>
        <p:txBody>
          <a:bodyPr>
            <a:normAutofit fontScale="90000"/>
          </a:bodyPr>
          <a:lstStyle/>
          <a:p>
            <a:r>
              <a:rPr lang="en-US" sz="3100" b="1" dirty="0" err="1" smtClean="0"/>
              <a:t>Recidive</a:t>
            </a:r>
            <a:r>
              <a:rPr lang="en-US" sz="3100" b="1" dirty="0" smtClean="0"/>
              <a:t> </a:t>
            </a:r>
            <a:r>
              <a:rPr lang="en-US" sz="3100" b="1" dirty="0" err="1" smtClean="0"/>
              <a:t>menurut</a:t>
            </a:r>
            <a:r>
              <a:rPr lang="en-US" sz="3100" b="1" dirty="0" smtClean="0"/>
              <a:t> KUHP :</a:t>
            </a:r>
            <a:r>
              <a:rPr lang="en-US" sz="3100" dirty="0" smtClean="0"/>
              <a:t/>
            </a:r>
            <a:br>
              <a:rPr lang="en-US" sz="3100" dirty="0" smtClean="0"/>
            </a:br>
            <a:r>
              <a:rPr lang="en-US" sz="3100" dirty="0" smtClean="0"/>
              <a:t> 1.  </a:t>
            </a:r>
            <a:r>
              <a:rPr lang="en-US" sz="3100" dirty="0" err="1" smtClean="0"/>
              <a:t>Pelanggaran</a:t>
            </a:r>
            <a:r>
              <a:rPr lang="en-US" sz="3100" dirty="0" smtClean="0"/>
              <a:t> (</a:t>
            </a:r>
            <a:r>
              <a:rPr lang="en-US" sz="3100" dirty="0" err="1" smtClean="0"/>
              <a:t>buku</a:t>
            </a:r>
            <a:r>
              <a:rPr lang="en-US" sz="3100" dirty="0" smtClean="0"/>
              <a:t> 3):</a:t>
            </a:r>
            <a:br>
              <a:rPr lang="en-US" sz="3100" dirty="0" smtClean="0"/>
            </a:br>
            <a:r>
              <a:rPr lang="en-US" sz="3100" dirty="0" smtClean="0"/>
              <a:t>  </a:t>
            </a:r>
            <a:r>
              <a:rPr lang="en-US" sz="3100" dirty="0" err="1" smtClean="0"/>
              <a:t>Ada</a:t>
            </a:r>
            <a:r>
              <a:rPr lang="en-US" sz="3100" dirty="0" smtClean="0"/>
              <a:t> 14 </a:t>
            </a:r>
            <a:r>
              <a:rPr lang="en-US" sz="3100" dirty="0" err="1" smtClean="0"/>
              <a:t>jenis</a:t>
            </a:r>
            <a:r>
              <a:rPr lang="en-US" sz="3100" dirty="0" smtClean="0"/>
              <a:t> </a:t>
            </a:r>
            <a:r>
              <a:rPr lang="en-US" sz="3100" dirty="0" err="1" smtClean="0"/>
              <a:t>pelanggaran</a:t>
            </a:r>
            <a:r>
              <a:rPr lang="en-US" sz="3100" dirty="0" smtClean="0"/>
              <a:t> yang </a:t>
            </a:r>
            <a:r>
              <a:rPr lang="en-US" sz="3100" dirty="0" err="1" smtClean="0"/>
              <a:t>memiliki</a:t>
            </a:r>
            <a:r>
              <a:rPr lang="en-US" sz="3100" dirty="0" smtClean="0"/>
              <a:t> </a:t>
            </a:r>
            <a:r>
              <a:rPr lang="en-US" sz="3100" dirty="0" err="1" smtClean="0"/>
              <a:t>ketentuan</a:t>
            </a:r>
            <a:r>
              <a:rPr lang="en-US" sz="3100" dirty="0" smtClean="0"/>
              <a:t> </a:t>
            </a:r>
            <a:r>
              <a:rPr lang="en-US" sz="3100" dirty="0" err="1" smtClean="0"/>
              <a:t>recidive</a:t>
            </a:r>
            <a:r>
              <a:rPr lang="en-US" sz="3100" dirty="0" smtClean="0"/>
              <a:t> (</a:t>
            </a:r>
            <a:r>
              <a:rPr lang="en-US" sz="3100" dirty="0" err="1" smtClean="0"/>
              <a:t>khusus</a:t>
            </a:r>
            <a:r>
              <a:rPr lang="en-US" sz="3100" dirty="0" smtClean="0"/>
              <a:t>)</a:t>
            </a:r>
            <a:br>
              <a:rPr lang="en-US" sz="3100" dirty="0" smtClean="0"/>
            </a:br>
            <a:r>
              <a:rPr lang="en-US" sz="3100" dirty="0" smtClean="0"/>
              <a:t>  </a:t>
            </a:r>
            <a:r>
              <a:rPr lang="en-US" sz="3100" dirty="0" err="1" smtClean="0"/>
              <a:t>Recidive</a:t>
            </a:r>
            <a:r>
              <a:rPr lang="en-US" sz="3100" dirty="0" smtClean="0"/>
              <a:t> </a:t>
            </a:r>
            <a:r>
              <a:rPr lang="en-US" sz="3100" dirty="0" err="1" smtClean="0"/>
              <a:t>khusus</a:t>
            </a:r>
            <a:r>
              <a:rPr lang="en-US" sz="3100" dirty="0" smtClean="0"/>
              <a:t> </a:t>
            </a:r>
            <a:r>
              <a:rPr lang="en-US" sz="3100" dirty="0" err="1" smtClean="0"/>
              <a:t>Pasal</a:t>
            </a:r>
            <a:r>
              <a:rPr lang="en-US" sz="3100" dirty="0" smtClean="0"/>
              <a:t> 489, 492, 495, 501, 512</a:t>
            </a:r>
            <a:br>
              <a:rPr lang="en-US" sz="3100" dirty="0" smtClean="0"/>
            </a:br>
            <a:r>
              <a:rPr lang="en-US" sz="3100" dirty="0" smtClean="0"/>
              <a:t>  </a:t>
            </a:r>
            <a:r>
              <a:rPr lang="en-US" sz="3100" dirty="0" err="1" smtClean="0"/>
              <a:t>Pelanggaran</a:t>
            </a:r>
            <a:r>
              <a:rPr lang="en-US" sz="3100" dirty="0" smtClean="0"/>
              <a:t> yang </a:t>
            </a:r>
            <a:r>
              <a:rPr lang="en-US" sz="3100" dirty="0" err="1" smtClean="0"/>
              <a:t>diulangi</a:t>
            </a:r>
            <a:r>
              <a:rPr lang="en-US" sz="3100" dirty="0" smtClean="0"/>
              <a:t> (yang ke-2) </a:t>
            </a:r>
            <a:r>
              <a:rPr lang="en-US" sz="3100" u="sng" dirty="0" err="1" smtClean="0"/>
              <a:t>harus</a:t>
            </a:r>
            <a:r>
              <a:rPr lang="en-US" sz="3100" u="sng" dirty="0" smtClean="0"/>
              <a:t> </a:t>
            </a:r>
            <a:r>
              <a:rPr lang="en-US" sz="3100" u="sng" dirty="0" err="1" smtClean="0"/>
              <a:t>sama</a:t>
            </a:r>
            <a:r>
              <a:rPr lang="en-US" sz="3100" dirty="0" smtClean="0"/>
              <a:t> </a:t>
            </a:r>
            <a:r>
              <a:rPr lang="en-US" sz="3100" dirty="0" err="1" smtClean="0"/>
              <a:t>dengan</a:t>
            </a:r>
            <a:r>
              <a:rPr lang="en-US" sz="3100" dirty="0" smtClean="0"/>
              <a:t> yang ke-1</a:t>
            </a:r>
            <a:br>
              <a:rPr lang="en-US" sz="3100" dirty="0" smtClean="0"/>
            </a:br>
            <a:r>
              <a:rPr lang="en-US" sz="3100" dirty="0" smtClean="0"/>
              <a:t>  </a:t>
            </a:r>
            <a:r>
              <a:rPr lang="en-US" sz="3100" dirty="0" err="1" smtClean="0"/>
              <a:t>Antara</a:t>
            </a:r>
            <a:r>
              <a:rPr lang="en-US" sz="3100" dirty="0" smtClean="0"/>
              <a:t> </a:t>
            </a:r>
            <a:r>
              <a:rPr lang="en-US" sz="3100" dirty="0" err="1" smtClean="0"/>
              <a:t>pelanggaran</a:t>
            </a:r>
            <a:r>
              <a:rPr lang="en-US" sz="3100" dirty="0" smtClean="0"/>
              <a:t> ke-1 </a:t>
            </a:r>
            <a:r>
              <a:rPr lang="en-US" sz="3100" dirty="0" err="1" smtClean="0"/>
              <a:t>dan</a:t>
            </a:r>
            <a:r>
              <a:rPr lang="en-US" sz="3100" dirty="0" smtClean="0"/>
              <a:t> 2 </a:t>
            </a:r>
            <a:r>
              <a:rPr lang="en-US" sz="3100" dirty="0" err="1" smtClean="0"/>
              <a:t>harus</a:t>
            </a:r>
            <a:r>
              <a:rPr lang="en-US" sz="3100" dirty="0" smtClean="0"/>
              <a:t> </a:t>
            </a:r>
            <a:r>
              <a:rPr lang="en-US" sz="3100" dirty="0" err="1" smtClean="0"/>
              <a:t>ada</a:t>
            </a:r>
            <a:r>
              <a:rPr lang="en-US" sz="3100" dirty="0" smtClean="0"/>
              <a:t> </a:t>
            </a:r>
            <a:r>
              <a:rPr lang="en-US" sz="3100" dirty="0" err="1" smtClean="0"/>
              <a:t>putusan</a:t>
            </a:r>
            <a:r>
              <a:rPr lang="en-US" sz="3100" dirty="0" smtClean="0"/>
              <a:t> </a:t>
            </a:r>
            <a:r>
              <a:rPr lang="en-US" sz="3100" dirty="0" err="1" smtClean="0"/>
              <a:t>pemidanaan</a:t>
            </a:r>
            <a:r>
              <a:rPr lang="en-US" sz="3100" dirty="0" smtClean="0"/>
              <a:t> yang </a:t>
            </a:r>
            <a:r>
              <a:rPr lang="en-US" sz="3100" dirty="0" err="1" smtClean="0"/>
              <a:t>tetap</a:t>
            </a:r>
            <a:r>
              <a:rPr lang="en-US" sz="3100" dirty="0" smtClean="0"/>
              <a:t/>
            </a:r>
            <a:br>
              <a:rPr lang="en-US" sz="3100" dirty="0" smtClean="0"/>
            </a:br>
            <a:r>
              <a:rPr lang="en-US" sz="3100" dirty="0" smtClean="0"/>
              <a:t>  </a:t>
            </a:r>
            <a:r>
              <a:rPr lang="en-US" sz="3100" dirty="0" err="1" smtClean="0"/>
              <a:t>Tenggang</a:t>
            </a:r>
            <a:r>
              <a:rPr lang="en-US" sz="3100" dirty="0" smtClean="0"/>
              <a:t> </a:t>
            </a:r>
            <a:r>
              <a:rPr lang="en-US" sz="3100" dirty="0" err="1" smtClean="0"/>
              <a:t>waktu</a:t>
            </a:r>
            <a:r>
              <a:rPr lang="en-US" sz="3100" dirty="0" smtClean="0"/>
              <a:t> :</a:t>
            </a:r>
            <a:br>
              <a:rPr lang="en-US" sz="3100" dirty="0" smtClean="0"/>
            </a:br>
            <a:r>
              <a:rPr lang="en-US" sz="3100" dirty="0" smtClean="0"/>
              <a:t> </a:t>
            </a:r>
            <a:r>
              <a:rPr lang="en-US" sz="3100" dirty="0" err="1" smtClean="0"/>
              <a:t>Belum</a:t>
            </a:r>
            <a:r>
              <a:rPr lang="en-US" sz="3100" dirty="0" smtClean="0"/>
              <a:t> </a:t>
            </a:r>
            <a:r>
              <a:rPr lang="en-US" sz="3100" dirty="0" err="1" smtClean="0"/>
              <a:t>lewat</a:t>
            </a:r>
            <a:r>
              <a:rPr lang="en-US" sz="3100" dirty="0" smtClean="0"/>
              <a:t> 1 </a:t>
            </a:r>
            <a:r>
              <a:rPr lang="en-US" sz="3100" dirty="0" err="1" smtClean="0"/>
              <a:t>atau</a:t>
            </a:r>
            <a:r>
              <a:rPr lang="en-US" sz="3100" dirty="0" smtClean="0"/>
              <a:t> 2 </a:t>
            </a:r>
            <a:r>
              <a:rPr lang="en-US" sz="3100" dirty="0" err="1" smtClean="0"/>
              <a:t>tahun</a:t>
            </a:r>
            <a:r>
              <a:rPr lang="en-US" sz="3100" dirty="0" smtClean="0"/>
              <a:t> (</a:t>
            </a:r>
            <a:r>
              <a:rPr lang="en-US" sz="3100" dirty="0" err="1" smtClean="0"/>
              <a:t>lihat</a:t>
            </a:r>
            <a:r>
              <a:rPr lang="en-US" sz="3100" dirty="0" smtClean="0"/>
              <a:t> </a:t>
            </a:r>
            <a:r>
              <a:rPr lang="en-US" sz="3100" dirty="0" err="1" smtClean="0"/>
              <a:t>masing-masing</a:t>
            </a:r>
            <a:r>
              <a:rPr lang="en-US" sz="3100" dirty="0" smtClean="0"/>
              <a:t> </a:t>
            </a:r>
            <a:r>
              <a:rPr lang="en-US" sz="3100" dirty="0" err="1" smtClean="0"/>
              <a:t>Pasal</a:t>
            </a:r>
            <a:r>
              <a:rPr lang="en-US" sz="3100" dirty="0" smtClean="0"/>
              <a:t> ) </a:t>
            </a:r>
            <a:r>
              <a:rPr lang="en-US" sz="3100" dirty="0" err="1" smtClean="0"/>
              <a:t>Sejak</a:t>
            </a:r>
            <a:r>
              <a:rPr lang="en-US" sz="3100" dirty="0" smtClean="0"/>
              <a:t>: </a:t>
            </a:r>
            <a:r>
              <a:rPr lang="en-US" sz="3100" dirty="0" err="1" smtClean="0"/>
              <a:t>adanya</a:t>
            </a:r>
            <a:r>
              <a:rPr lang="en-US" sz="3100" dirty="0" smtClean="0"/>
              <a:t> </a:t>
            </a:r>
            <a:r>
              <a:rPr lang="en-US" sz="3100" dirty="0" err="1" smtClean="0"/>
              <a:t>putusan</a:t>
            </a:r>
            <a:r>
              <a:rPr lang="en-US" sz="3100" dirty="0" smtClean="0"/>
              <a:t> </a:t>
            </a:r>
            <a:r>
              <a:rPr lang="en-US" sz="3100" dirty="0" err="1" smtClean="0"/>
              <a:t>pemidanaan</a:t>
            </a:r>
            <a:r>
              <a:rPr lang="en-US" sz="3100" dirty="0" smtClean="0"/>
              <a:t> yang </a:t>
            </a:r>
            <a:r>
              <a:rPr lang="en-US" sz="3100" dirty="0" err="1" smtClean="0"/>
              <a:t>berkekuatan</a:t>
            </a:r>
            <a:r>
              <a:rPr lang="en-US" sz="3100" dirty="0" smtClean="0"/>
              <a:t> </a:t>
            </a:r>
            <a:r>
              <a:rPr lang="en-US" sz="3100" dirty="0" err="1" smtClean="0"/>
              <a:t>hukum</a:t>
            </a:r>
            <a:r>
              <a:rPr lang="en-US" sz="3100" dirty="0" smtClean="0"/>
              <a:t> </a:t>
            </a:r>
            <a:r>
              <a:rPr lang="en-US" sz="3100" dirty="0" err="1" smtClean="0"/>
              <a:t>tetap</a:t>
            </a:r>
            <a:r>
              <a:rPr lang="en-US" sz="3100" dirty="0" smtClean="0"/>
              <a:t>.</a:t>
            </a:r>
            <a:br>
              <a:rPr lang="en-US" sz="3100" dirty="0" smtClean="0"/>
            </a:br>
            <a:endParaRPr lang="en-US" sz="3100"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127</a:t>
            </a:fld>
            <a:endParaRPr lang="en-US"/>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85729"/>
            <a:ext cx="8429684" cy="6072230"/>
          </a:xfrm>
        </p:spPr>
        <p:txBody>
          <a:bodyPr>
            <a:normAutofit fontScale="90000"/>
          </a:bodyPr>
          <a:lstStyle/>
          <a:p>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solidFill>
                  <a:schemeClr val="bg1"/>
                </a:solidFill>
              </a:rPr>
              <a:t> </a:t>
            </a:r>
            <a:r>
              <a:rPr lang="en-US" dirty="0" err="1" smtClean="0">
                <a:solidFill>
                  <a:schemeClr val="bg1"/>
                </a:solidFill>
              </a:rPr>
              <a:t>Pemberatan</a:t>
            </a:r>
            <a:r>
              <a:rPr lang="en-US" dirty="0" smtClean="0">
                <a:solidFill>
                  <a:schemeClr val="bg1"/>
                </a:solidFill>
              </a:rPr>
              <a:t> :</a:t>
            </a:r>
            <a:r>
              <a:rPr lang="en-US" dirty="0" smtClean="0"/>
              <a:t/>
            </a:r>
            <a:br>
              <a:rPr lang="en-US" dirty="0" smtClean="0"/>
            </a:br>
            <a:r>
              <a:rPr lang="en-US" cap="none" dirty="0" err="1" smtClean="0"/>
              <a:t>Disebuntukan</a:t>
            </a:r>
            <a:r>
              <a:rPr lang="en-US" cap="none" dirty="0" smtClean="0"/>
              <a:t> </a:t>
            </a:r>
            <a:r>
              <a:rPr lang="en-US" cap="none" dirty="0" err="1" smtClean="0"/>
              <a:t>secara</a:t>
            </a:r>
            <a:r>
              <a:rPr lang="en-US" cap="none" dirty="0" smtClean="0"/>
              <a:t> </a:t>
            </a:r>
            <a:r>
              <a:rPr lang="en-US" cap="none" dirty="0" err="1" smtClean="0"/>
              <a:t>khusus</a:t>
            </a:r>
            <a:r>
              <a:rPr lang="en-US" cap="none" dirty="0" smtClean="0"/>
              <a:t> </a:t>
            </a:r>
            <a:r>
              <a:rPr lang="en-US" cap="none" dirty="0" err="1" smtClean="0"/>
              <a:t>dalam</a:t>
            </a:r>
            <a:r>
              <a:rPr lang="en-US" cap="none" dirty="0" smtClean="0"/>
              <a:t> </a:t>
            </a:r>
            <a:r>
              <a:rPr lang="en-US" cap="none" dirty="0" err="1" smtClean="0"/>
              <a:t>tiap-tiap</a:t>
            </a:r>
            <a:r>
              <a:rPr lang="en-US" cap="none" dirty="0" smtClean="0"/>
              <a:t> </a:t>
            </a:r>
            <a:r>
              <a:rPr lang="en-US" cap="none" dirty="0" err="1" smtClean="0"/>
              <a:t>pasal</a:t>
            </a:r>
            <a:r>
              <a:rPr lang="en-US" cap="none" dirty="0" smtClean="0"/>
              <a:t>, </a:t>
            </a:r>
            <a:r>
              <a:rPr lang="en-US" cap="none" dirty="0" err="1" smtClean="0"/>
              <a:t>jadi</a:t>
            </a:r>
            <a:r>
              <a:rPr lang="en-US" cap="none" dirty="0" smtClean="0"/>
              <a:t> </a:t>
            </a:r>
            <a:r>
              <a:rPr lang="en-US" cap="none" dirty="0" err="1" smtClean="0"/>
              <a:t>pengaturannya</a:t>
            </a:r>
            <a:r>
              <a:rPr lang="en-US" cap="none" dirty="0" smtClean="0"/>
              <a:t> </a:t>
            </a:r>
            <a:r>
              <a:rPr lang="en-US" cap="none" dirty="0" err="1" smtClean="0"/>
              <a:t>berbeda</a:t>
            </a:r>
            <a:r>
              <a:rPr lang="en-US" cap="none" dirty="0" smtClean="0"/>
              <a:t>- </a:t>
            </a:r>
            <a:r>
              <a:rPr lang="en-US" cap="none" dirty="0" err="1" smtClean="0"/>
              <a:t>beda</a:t>
            </a:r>
            <a:r>
              <a:rPr lang="en-US" cap="none" dirty="0" smtClean="0"/>
              <a:t>.</a:t>
            </a:r>
            <a:br>
              <a:rPr lang="en-US" cap="none" dirty="0" smtClean="0"/>
            </a:br>
            <a:r>
              <a:rPr lang="en-US" cap="none" dirty="0" err="1" smtClean="0"/>
              <a:t>Contoh</a:t>
            </a:r>
            <a:r>
              <a:rPr lang="en-US" cap="none" dirty="0" smtClean="0"/>
              <a:t>: </a:t>
            </a:r>
            <a:r>
              <a:rPr lang="en-US" cap="none" dirty="0" err="1" smtClean="0"/>
              <a:t>denda</a:t>
            </a:r>
            <a:r>
              <a:rPr lang="en-US" cap="none" dirty="0" smtClean="0"/>
              <a:t> </a:t>
            </a:r>
            <a:r>
              <a:rPr lang="en-US" cap="none" dirty="0" err="1" smtClean="0"/>
              <a:t>kurungan</a:t>
            </a:r>
            <a:r>
              <a:rPr lang="en-US" cap="none" dirty="0" smtClean="0"/>
              <a:t> (</a:t>
            </a:r>
            <a:r>
              <a:rPr lang="en-US" cap="none" dirty="0" err="1" smtClean="0"/>
              <a:t>pasal</a:t>
            </a:r>
            <a:r>
              <a:rPr lang="en-US" cap="none" dirty="0" smtClean="0"/>
              <a:t> 489), </a:t>
            </a:r>
            <a:r>
              <a:rPr lang="en-US" cap="none" dirty="0" err="1" smtClean="0"/>
              <a:t>pidana</a:t>
            </a:r>
            <a:r>
              <a:rPr lang="en-US" cap="none" dirty="0" smtClean="0"/>
              <a:t> </a:t>
            </a:r>
            <a:r>
              <a:rPr lang="en-US" cap="none" dirty="0" err="1" smtClean="0"/>
              <a:t>dilipatgandakan</a:t>
            </a:r>
            <a:r>
              <a:rPr lang="en-US" cap="none" dirty="0" smtClean="0"/>
              <a:t> </a:t>
            </a:r>
            <a:r>
              <a:rPr lang="en-US" cap="none" dirty="0" err="1" smtClean="0"/>
              <a:t>jadi</a:t>
            </a:r>
            <a:r>
              <a:rPr lang="en-US" cap="none" dirty="0" smtClean="0"/>
              <a:t> 2x (492).</a:t>
            </a:r>
            <a:br>
              <a:rPr lang="en-US" cap="none" dirty="0" smtClean="0"/>
            </a:br>
            <a:r>
              <a:rPr lang="en-US" cap="none" dirty="0" err="1" smtClean="0"/>
              <a:t>Harus</a:t>
            </a:r>
            <a:r>
              <a:rPr lang="en-US" cap="none" dirty="0" smtClean="0"/>
              <a:t> </a:t>
            </a:r>
            <a:r>
              <a:rPr lang="en-US" cap="none" dirty="0" err="1" smtClean="0"/>
              <a:t>sudah</a:t>
            </a:r>
            <a:r>
              <a:rPr lang="en-US" cap="none" dirty="0" smtClean="0"/>
              <a:t> </a:t>
            </a:r>
            <a:r>
              <a:rPr lang="en-US" cap="none" dirty="0" err="1" smtClean="0"/>
              <a:t>ada</a:t>
            </a:r>
            <a:r>
              <a:rPr lang="en-US" cap="none" dirty="0" smtClean="0"/>
              <a:t> </a:t>
            </a:r>
            <a:r>
              <a:rPr lang="en-US" cap="none" dirty="0" err="1" smtClean="0"/>
              <a:t>putusan</a:t>
            </a:r>
            <a:r>
              <a:rPr lang="en-US" cap="none" dirty="0" smtClean="0"/>
              <a:t> hakim </a:t>
            </a:r>
            <a:r>
              <a:rPr lang="en-US" cap="none" dirty="0" err="1" smtClean="0"/>
              <a:t>berupa</a:t>
            </a:r>
            <a:r>
              <a:rPr lang="en-US" cap="none" dirty="0" smtClean="0"/>
              <a:t> </a:t>
            </a:r>
            <a:r>
              <a:rPr lang="en-US" cap="none" dirty="0" err="1" smtClean="0"/>
              <a:t>pemidanaan</a:t>
            </a:r>
            <a:r>
              <a:rPr lang="en-US" cap="none" dirty="0" smtClean="0"/>
              <a:t> yang </a:t>
            </a:r>
            <a:r>
              <a:rPr lang="en-US" cap="none" dirty="0" err="1" smtClean="0"/>
              <a:t>telah</a:t>
            </a:r>
            <a:r>
              <a:rPr lang="en-US" cap="none" dirty="0" smtClean="0"/>
              <a:t> </a:t>
            </a:r>
            <a:r>
              <a:rPr lang="en-US" cap="none" dirty="0" err="1" smtClean="0"/>
              <a:t>berkekuatan</a:t>
            </a:r>
            <a:r>
              <a:rPr lang="en-US" cap="none" dirty="0" smtClean="0"/>
              <a:t> </a:t>
            </a:r>
            <a:r>
              <a:rPr lang="en-US" cap="none" dirty="0" err="1" smtClean="0"/>
              <a:t>hukum</a:t>
            </a:r>
            <a:r>
              <a:rPr lang="en-US" cap="none" dirty="0" smtClean="0"/>
              <a:t> </a:t>
            </a:r>
            <a:r>
              <a:rPr lang="en-US" cap="none" dirty="0" err="1" smtClean="0"/>
              <a:t>tetap</a:t>
            </a:r>
            <a:r>
              <a:rPr lang="en-US" cap="none" dirty="0" smtClean="0"/>
              <a:t>.</a:t>
            </a:r>
            <a:br>
              <a:rPr lang="en-US" cap="none" dirty="0" smtClean="0"/>
            </a:br>
            <a:r>
              <a:rPr lang="en-US" cap="none" dirty="0" smtClean="0"/>
              <a:t>  </a:t>
            </a:r>
            <a:r>
              <a:rPr lang="en-US" cap="none" dirty="0" err="1" smtClean="0"/>
              <a:t>Tenggang</a:t>
            </a:r>
            <a:r>
              <a:rPr lang="en-US" cap="none" dirty="0" smtClean="0"/>
              <a:t> </a:t>
            </a:r>
            <a:r>
              <a:rPr lang="en-US" cap="none" dirty="0" err="1" smtClean="0"/>
              <a:t>waktu</a:t>
            </a:r>
            <a:r>
              <a:rPr lang="en-US" cap="none" dirty="0" smtClean="0"/>
              <a:t> : </a:t>
            </a:r>
            <a:r>
              <a:rPr lang="en-US" cap="none" dirty="0" err="1" smtClean="0"/>
              <a:t>belum</a:t>
            </a:r>
            <a:r>
              <a:rPr lang="en-US" cap="none" dirty="0" smtClean="0"/>
              <a:t> </a:t>
            </a:r>
            <a:r>
              <a:rPr lang="en-US" cap="none" dirty="0" err="1" smtClean="0"/>
              <a:t>lewat</a:t>
            </a:r>
            <a:r>
              <a:rPr lang="en-US" cap="none" dirty="0" smtClean="0"/>
              <a:t> 2 </a:t>
            </a:r>
            <a:r>
              <a:rPr lang="en-US" cap="none" dirty="0" err="1" smtClean="0"/>
              <a:t>tahun</a:t>
            </a:r>
            <a:r>
              <a:rPr lang="en-US" cap="none" dirty="0" smtClean="0"/>
              <a:t> </a:t>
            </a:r>
            <a:r>
              <a:rPr lang="en-US" cap="none" dirty="0" err="1" smtClean="0"/>
              <a:t>atau</a:t>
            </a:r>
            <a:r>
              <a:rPr lang="en-US" cap="none" dirty="0" smtClean="0"/>
              <a:t> 5 </a:t>
            </a:r>
            <a:r>
              <a:rPr lang="en-US" cap="none" dirty="0" err="1" smtClean="0"/>
              <a:t>tahun</a:t>
            </a:r>
            <a:r>
              <a:rPr lang="en-US" cap="none" dirty="0" smtClean="0"/>
              <a:t> (</a:t>
            </a:r>
            <a:r>
              <a:rPr lang="en-US" cap="none" dirty="0" err="1" smtClean="0"/>
              <a:t>lihat</a:t>
            </a:r>
            <a:r>
              <a:rPr lang="en-US" cap="none" dirty="0" smtClean="0"/>
              <a:t> masing2 </a:t>
            </a:r>
            <a:r>
              <a:rPr lang="en-US" cap="none" dirty="0" err="1" smtClean="0"/>
              <a:t>pasal</a:t>
            </a:r>
            <a:r>
              <a:rPr lang="en-US" cap="none" dirty="0" smtClean="0"/>
              <a:t> ), </a:t>
            </a:r>
            <a:r>
              <a:rPr lang="en-US" cap="none" dirty="0" err="1" smtClean="0"/>
              <a:t>sejak</a:t>
            </a:r>
            <a:r>
              <a:rPr lang="en-US" cap="none" dirty="0" smtClean="0"/>
              <a:t>: </a:t>
            </a:r>
            <a:r>
              <a:rPr lang="en-US" cap="none" dirty="0" err="1" smtClean="0"/>
              <a:t>adanya</a:t>
            </a:r>
            <a:r>
              <a:rPr lang="en-US" cap="none" dirty="0" smtClean="0"/>
              <a:t> </a:t>
            </a:r>
            <a:r>
              <a:rPr lang="en-US" cap="none" dirty="0" err="1" smtClean="0"/>
              <a:t>putusan</a:t>
            </a:r>
            <a:r>
              <a:rPr lang="en-US" cap="none" dirty="0" smtClean="0"/>
              <a:t> hakim yang </a:t>
            </a:r>
            <a:r>
              <a:rPr lang="en-US" cap="none" dirty="0" err="1" smtClean="0"/>
              <a:t>berkekuatan</a:t>
            </a:r>
            <a:r>
              <a:rPr lang="en-US" cap="none" dirty="0" smtClean="0"/>
              <a:t> </a:t>
            </a:r>
            <a:r>
              <a:rPr lang="en-US" cap="none" dirty="0" err="1" smtClean="0"/>
              <a:t>hukum</a:t>
            </a:r>
            <a:r>
              <a:rPr lang="en-US" cap="none" dirty="0" smtClean="0"/>
              <a:t> </a:t>
            </a:r>
            <a:r>
              <a:rPr lang="en-US" cap="none" dirty="0" err="1" smtClean="0"/>
              <a:t>tetap</a:t>
            </a:r>
            <a:r>
              <a:rPr lang="en-US" cap="none" dirty="0" smtClean="0"/>
              <a:t>.</a:t>
            </a:r>
            <a:br>
              <a:rPr lang="en-US" cap="none" dirty="0" smtClean="0"/>
            </a:br>
            <a:r>
              <a:rPr lang="en-US" cap="none" dirty="0" smtClean="0"/>
              <a:t>  </a:t>
            </a:r>
            <a:r>
              <a:rPr lang="en-US" cap="none" dirty="0" err="1" smtClean="0"/>
              <a:t>Pemberatan</a:t>
            </a:r>
            <a:r>
              <a:rPr lang="en-US" cap="none" dirty="0" smtClean="0"/>
              <a:t> : </a:t>
            </a:r>
            <a:r>
              <a:rPr lang="en-US" cap="none" dirty="0" err="1" smtClean="0"/>
              <a:t>disebut</a:t>
            </a:r>
            <a:r>
              <a:rPr lang="en-US" cap="none" dirty="0" smtClean="0"/>
              <a:t> </a:t>
            </a:r>
            <a:r>
              <a:rPr lang="en-US" cap="none" dirty="0" err="1" smtClean="0"/>
              <a:t>secara</a:t>
            </a:r>
            <a:r>
              <a:rPr lang="en-US" cap="none" dirty="0" smtClean="0"/>
              <a:t> </a:t>
            </a:r>
            <a:r>
              <a:rPr lang="en-US" cap="none" dirty="0" err="1" smtClean="0"/>
              <a:t>khusus</a:t>
            </a:r>
            <a:r>
              <a:rPr lang="en-US" cap="none" dirty="0" smtClean="0"/>
              <a:t> </a:t>
            </a:r>
            <a:r>
              <a:rPr lang="en-US" cap="none" dirty="0" err="1" smtClean="0"/>
              <a:t>dalam</a:t>
            </a:r>
            <a:r>
              <a:rPr lang="en-US" cap="none" dirty="0" smtClean="0"/>
              <a:t> </a:t>
            </a:r>
            <a:r>
              <a:rPr lang="en-US" cap="none" dirty="0" err="1" smtClean="0"/>
              <a:t>pasal</a:t>
            </a:r>
            <a:r>
              <a:rPr lang="en-US" cap="none" dirty="0" smtClean="0"/>
              <a:t> -</a:t>
            </a:r>
            <a:r>
              <a:rPr lang="en-US" cap="none" dirty="0" err="1" smtClean="0"/>
              <a:t>pasal</a:t>
            </a:r>
            <a:r>
              <a:rPr lang="en-US" cap="none" dirty="0" smtClean="0"/>
              <a:t> </a:t>
            </a:r>
            <a:r>
              <a:rPr lang="en-US" cap="none" dirty="0" err="1" smtClean="0"/>
              <a:t>nya</a:t>
            </a:r>
            <a:r>
              <a:rPr lang="en-US" cap="none" dirty="0" smtClean="0"/>
              <a:t>.</a:t>
            </a:r>
            <a:br>
              <a:rPr lang="en-US" cap="none" dirty="0" smtClean="0"/>
            </a:br>
            <a:r>
              <a:rPr lang="en-US" cap="none" dirty="0" smtClean="0"/>
              <a:t> </a:t>
            </a:r>
            <a:r>
              <a:rPr lang="en-US" dirty="0" smtClean="0"/>
              <a:t/>
            </a:r>
            <a:br>
              <a:rPr lang="en-US" dirty="0" smtClean="0"/>
            </a:br>
            <a:r>
              <a:rPr lang="en-US" dirty="0" smtClean="0"/>
              <a:t> </a:t>
            </a:r>
            <a:br>
              <a:rPr lang="en-US" dirty="0" smtClean="0"/>
            </a:b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128</a:t>
            </a:fld>
            <a:endParaRPr lang="en-US"/>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4291"/>
            <a:ext cx="8715436" cy="6429420"/>
          </a:xfrm>
        </p:spPr>
        <p:txBody>
          <a:bodyPr>
            <a:normAutofit fontScale="90000"/>
          </a:bodyPr>
          <a:lstStyle/>
          <a:p>
            <a:r>
              <a:rPr lang="en-US" sz="2700" dirty="0" smtClean="0"/>
              <a:t>b.  </a:t>
            </a:r>
            <a:r>
              <a:rPr lang="en-US" sz="2700" dirty="0" err="1" smtClean="0"/>
              <a:t>Recidive</a:t>
            </a:r>
            <a:r>
              <a:rPr lang="en-US" sz="2700" dirty="0" smtClean="0"/>
              <a:t> </a:t>
            </a:r>
            <a:r>
              <a:rPr lang="en-US" sz="2700" dirty="0" err="1" smtClean="0"/>
              <a:t>sistem</a:t>
            </a:r>
            <a:r>
              <a:rPr lang="en-US" sz="2700" dirty="0" smtClean="0"/>
              <a:t> </a:t>
            </a:r>
            <a:r>
              <a:rPr lang="en-US" sz="2700" dirty="0" err="1" smtClean="0"/>
              <a:t>antara</a:t>
            </a:r>
            <a:r>
              <a:rPr lang="en-US" sz="2700" dirty="0" smtClean="0"/>
              <a:t>: (</a:t>
            </a:r>
            <a:r>
              <a:rPr lang="en-US" sz="2700" i="1" dirty="0" err="1" smtClean="0"/>
              <a:t>Tussen</a:t>
            </a:r>
            <a:r>
              <a:rPr lang="en-US" sz="2700" i="1" dirty="0" smtClean="0"/>
              <a:t> </a:t>
            </a:r>
            <a:r>
              <a:rPr lang="en-US" sz="2700" i="1" dirty="0" err="1" smtClean="0"/>
              <a:t>stelsel</a:t>
            </a:r>
            <a:r>
              <a:rPr lang="en-US" sz="2700" i="1" dirty="0" smtClean="0"/>
              <a:t> </a:t>
            </a:r>
            <a:r>
              <a:rPr lang="en-US" sz="2700" dirty="0" smtClean="0"/>
              <a:t>– </a:t>
            </a:r>
            <a:r>
              <a:rPr lang="en-US" sz="2700" dirty="0" err="1" smtClean="0"/>
              <a:t>Pasal</a:t>
            </a:r>
            <a:r>
              <a:rPr lang="en-US" sz="2700" dirty="0" smtClean="0"/>
              <a:t> 486, 487 </a:t>
            </a:r>
            <a:r>
              <a:rPr lang="en-US" sz="2700" dirty="0" err="1" smtClean="0"/>
              <a:t>dan</a:t>
            </a:r>
            <a:r>
              <a:rPr lang="en-US" sz="2700" dirty="0" smtClean="0"/>
              <a:t> 488) </a:t>
            </a:r>
            <a:r>
              <a:rPr lang="en-US" sz="2700" dirty="0" err="1" smtClean="0"/>
              <a:t>Syarat</a:t>
            </a:r>
            <a:r>
              <a:rPr lang="en-US" sz="2700" dirty="0" smtClean="0"/>
              <a:t> </a:t>
            </a:r>
            <a:r>
              <a:rPr lang="en-US" sz="2700" dirty="0" err="1" smtClean="0"/>
              <a:t>recidive</a:t>
            </a:r>
            <a:r>
              <a:rPr lang="en-US" sz="2700" dirty="0" smtClean="0"/>
              <a:t> </a:t>
            </a:r>
            <a:r>
              <a:rPr lang="en-US" sz="2700" dirty="0" err="1" smtClean="0"/>
              <a:t>menurut</a:t>
            </a:r>
            <a:r>
              <a:rPr lang="en-US" sz="2700" dirty="0" smtClean="0"/>
              <a:t> </a:t>
            </a:r>
            <a:r>
              <a:rPr lang="en-US" sz="2700" dirty="0" err="1" smtClean="0"/>
              <a:t>Pasal</a:t>
            </a:r>
            <a:r>
              <a:rPr lang="en-US" sz="2700" dirty="0" smtClean="0"/>
              <a:t>  486, 487 </a:t>
            </a:r>
            <a:r>
              <a:rPr lang="en-US" sz="2700" dirty="0" err="1" smtClean="0"/>
              <a:t>dan</a:t>
            </a:r>
            <a:r>
              <a:rPr lang="en-US" sz="2700" dirty="0" smtClean="0"/>
              <a:t> 488 :</a:t>
            </a:r>
            <a:br>
              <a:rPr lang="en-US" sz="2700" dirty="0" smtClean="0"/>
            </a:br>
            <a:r>
              <a:rPr lang="en-US" sz="2700" dirty="0" smtClean="0"/>
              <a:t>1.  </a:t>
            </a:r>
            <a:r>
              <a:rPr lang="en-US" sz="2700" dirty="0" err="1" smtClean="0"/>
              <a:t>Kejahatan</a:t>
            </a:r>
            <a:r>
              <a:rPr lang="en-US" sz="2700" dirty="0" smtClean="0"/>
              <a:t> yang ke-2 (yang </a:t>
            </a:r>
            <a:r>
              <a:rPr lang="en-US" sz="2700" dirty="0" err="1" smtClean="0"/>
              <a:t>diiulangi</a:t>
            </a:r>
            <a:r>
              <a:rPr lang="en-US" sz="2700" dirty="0" smtClean="0"/>
              <a:t>) </a:t>
            </a:r>
            <a:r>
              <a:rPr lang="en-US" sz="2700" dirty="0" err="1" smtClean="0"/>
              <a:t>harus</a:t>
            </a:r>
            <a:r>
              <a:rPr lang="en-US" sz="2700" dirty="0" smtClean="0"/>
              <a:t> </a:t>
            </a:r>
            <a:r>
              <a:rPr lang="en-US" sz="2700" dirty="0" err="1" smtClean="0"/>
              <a:t>termasuk</a:t>
            </a:r>
            <a:r>
              <a:rPr lang="en-US" sz="2700" dirty="0" smtClean="0"/>
              <a:t> </a:t>
            </a:r>
            <a:r>
              <a:rPr lang="en-US" sz="2700" dirty="0" err="1" smtClean="0"/>
              <a:t>dalam</a:t>
            </a:r>
            <a:r>
              <a:rPr lang="en-US" sz="2700" dirty="0" smtClean="0"/>
              <a:t> </a:t>
            </a:r>
            <a:r>
              <a:rPr lang="en-US" sz="2700" dirty="0" err="1" smtClean="0"/>
              <a:t>suatu</a:t>
            </a:r>
            <a:r>
              <a:rPr lang="en-US" sz="2700" dirty="0" smtClean="0"/>
              <a:t> </a:t>
            </a:r>
            <a:r>
              <a:rPr lang="en-US" sz="2700" dirty="0" err="1" smtClean="0"/>
              <a:t>kelompok</a:t>
            </a:r>
            <a:r>
              <a:rPr lang="en-US" sz="2700" dirty="0" smtClean="0"/>
              <a:t> </a:t>
            </a:r>
            <a:r>
              <a:rPr lang="en-US" sz="2700" dirty="0" err="1" smtClean="0"/>
              <a:t>jenis</a:t>
            </a:r>
            <a:r>
              <a:rPr lang="en-US" sz="2700" dirty="0" smtClean="0"/>
              <a:t/>
            </a:r>
            <a:br>
              <a:rPr lang="en-US" sz="2700" dirty="0" smtClean="0"/>
            </a:br>
            <a:r>
              <a:rPr lang="en-US" sz="2700" dirty="0" smtClean="0"/>
              <a:t> </a:t>
            </a:r>
            <a:br>
              <a:rPr lang="en-US" sz="2700" dirty="0" smtClean="0"/>
            </a:br>
            <a:r>
              <a:rPr lang="en-US" sz="2700" dirty="0" err="1" smtClean="0"/>
              <a:t>dengan</a:t>
            </a:r>
            <a:r>
              <a:rPr lang="en-US" sz="2700" dirty="0" smtClean="0"/>
              <a:t> </a:t>
            </a:r>
            <a:r>
              <a:rPr lang="en-US" sz="2700" dirty="0" err="1" smtClean="0"/>
              <a:t>kejahatan</a:t>
            </a:r>
            <a:r>
              <a:rPr lang="en-US" sz="2700" dirty="0" smtClean="0"/>
              <a:t> yang ke-1 (yang </a:t>
            </a:r>
            <a:r>
              <a:rPr lang="en-US" sz="2700" dirty="0" err="1" smtClean="0"/>
              <a:t>terdahulu</a:t>
            </a:r>
            <a:r>
              <a:rPr lang="en-US" sz="2700" dirty="0" smtClean="0"/>
              <a:t>). </a:t>
            </a:r>
            <a:r>
              <a:rPr lang="en-US" sz="2700" u="sng" dirty="0" err="1" smtClean="0"/>
              <a:t>Kelompok</a:t>
            </a:r>
            <a:r>
              <a:rPr lang="en-US" sz="2700" u="sng" dirty="0" smtClean="0"/>
              <a:t> </a:t>
            </a:r>
            <a:r>
              <a:rPr lang="en-US" sz="2700" u="sng" dirty="0" err="1" smtClean="0"/>
              <a:t>jenis</a:t>
            </a:r>
            <a:r>
              <a:rPr lang="en-US" sz="2700" u="sng" dirty="0" smtClean="0"/>
              <a:t> </a:t>
            </a:r>
            <a:r>
              <a:rPr lang="en-US" sz="2700" u="sng" dirty="0" err="1" smtClean="0"/>
              <a:t>itu</a:t>
            </a:r>
            <a:r>
              <a:rPr lang="en-US" sz="2700" u="sng" dirty="0" smtClean="0"/>
              <a:t> </a:t>
            </a:r>
            <a:r>
              <a:rPr lang="en-US" sz="2700" u="sng" dirty="0" err="1" smtClean="0"/>
              <a:t>adalah</a:t>
            </a:r>
            <a:r>
              <a:rPr lang="en-US" sz="2700" dirty="0" smtClean="0"/>
              <a:t> :</a:t>
            </a:r>
            <a:br>
              <a:rPr lang="en-US" sz="2700" dirty="0" smtClean="0"/>
            </a:br>
            <a:r>
              <a:rPr lang="en-US" sz="2700" dirty="0" smtClean="0"/>
              <a:t>  </a:t>
            </a:r>
            <a:r>
              <a:rPr lang="en-US" sz="2700" dirty="0" err="1" smtClean="0"/>
              <a:t>Kelompok</a:t>
            </a:r>
            <a:r>
              <a:rPr lang="en-US" sz="2700" dirty="0" smtClean="0"/>
              <a:t> </a:t>
            </a:r>
            <a:r>
              <a:rPr lang="en-US" sz="2700" dirty="0" err="1" smtClean="0"/>
              <a:t>jenis</a:t>
            </a:r>
            <a:r>
              <a:rPr lang="en-US" sz="2700" dirty="0" smtClean="0"/>
              <a:t> </a:t>
            </a:r>
            <a:r>
              <a:rPr lang="en-US" sz="2700" dirty="0" err="1" smtClean="0"/>
              <a:t>kejahatan</a:t>
            </a:r>
            <a:r>
              <a:rPr lang="en-US" sz="2700" dirty="0" smtClean="0"/>
              <a:t> </a:t>
            </a:r>
            <a:r>
              <a:rPr lang="en-US" sz="2700" dirty="0" err="1" smtClean="0"/>
              <a:t>dalam</a:t>
            </a:r>
            <a:r>
              <a:rPr lang="en-US" sz="2700" dirty="0" smtClean="0"/>
              <a:t> </a:t>
            </a:r>
            <a:r>
              <a:rPr lang="en-US" sz="2700" dirty="0" err="1" smtClean="0"/>
              <a:t>Pasal</a:t>
            </a:r>
            <a:r>
              <a:rPr lang="en-US" sz="2700" dirty="0" smtClean="0"/>
              <a:t> 486 </a:t>
            </a:r>
            <a:r>
              <a:rPr lang="en-US" sz="2700" dirty="0" err="1" smtClean="0"/>
              <a:t>adalah</a:t>
            </a:r>
            <a:r>
              <a:rPr lang="en-US" sz="2700" dirty="0" smtClean="0"/>
              <a:t> </a:t>
            </a:r>
            <a:r>
              <a:rPr lang="en-US" sz="2700" dirty="0" err="1" smtClean="0"/>
              <a:t>kejahatan</a:t>
            </a:r>
            <a:r>
              <a:rPr lang="en-US" sz="2700" dirty="0" smtClean="0"/>
              <a:t> </a:t>
            </a:r>
            <a:r>
              <a:rPr lang="en-US" sz="2700" dirty="0" err="1" smtClean="0"/>
              <a:t>terhadap</a:t>
            </a:r>
            <a:r>
              <a:rPr lang="en-US" sz="2700" dirty="0" smtClean="0"/>
              <a:t> </a:t>
            </a:r>
            <a:r>
              <a:rPr lang="en-US" sz="2700" dirty="0" err="1" smtClean="0"/>
              <a:t>harta</a:t>
            </a:r>
            <a:r>
              <a:rPr lang="en-US" sz="2700" dirty="0" smtClean="0"/>
              <a:t/>
            </a:r>
            <a:br>
              <a:rPr lang="en-US" sz="2700" dirty="0" smtClean="0"/>
            </a:br>
            <a:r>
              <a:rPr lang="en-US" sz="2700" dirty="0" smtClean="0"/>
              <a:t> </a:t>
            </a:r>
            <a:br>
              <a:rPr lang="en-US" sz="2700" dirty="0" smtClean="0"/>
            </a:br>
            <a:r>
              <a:rPr lang="en-US" sz="2700" dirty="0" err="1" smtClean="0"/>
              <a:t>benda</a:t>
            </a:r>
            <a:r>
              <a:rPr lang="en-US" sz="2700" dirty="0" smtClean="0"/>
              <a:t> &amp; </a:t>
            </a:r>
            <a:r>
              <a:rPr lang="en-US" sz="2700" dirty="0" err="1" smtClean="0"/>
              <a:t>pemalsuan</a:t>
            </a:r>
            <a:r>
              <a:rPr lang="en-US" sz="2700" dirty="0" smtClean="0"/>
              <a:t>;</a:t>
            </a:r>
            <a:br>
              <a:rPr lang="en-US" sz="2700" dirty="0" smtClean="0"/>
            </a:br>
            <a:r>
              <a:rPr lang="en-US" sz="2700" dirty="0" smtClean="0"/>
              <a:t>  </a:t>
            </a:r>
            <a:r>
              <a:rPr lang="en-US" sz="2700" dirty="0" err="1" smtClean="0"/>
              <a:t>Kelompok</a:t>
            </a:r>
            <a:r>
              <a:rPr lang="en-US" sz="2700" dirty="0" smtClean="0"/>
              <a:t> </a:t>
            </a:r>
            <a:r>
              <a:rPr lang="en-US" sz="2700" dirty="0" err="1" smtClean="0"/>
              <a:t>jenis</a:t>
            </a:r>
            <a:r>
              <a:rPr lang="en-US" sz="2700" dirty="0" smtClean="0"/>
              <a:t> </a:t>
            </a:r>
            <a:r>
              <a:rPr lang="en-US" sz="2700" dirty="0" err="1" smtClean="0"/>
              <a:t>kejahatan</a:t>
            </a:r>
            <a:r>
              <a:rPr lang="en-US" sz="2700" dirty="0" smtClean="0"/>
              <a:t> </a:t>
            </a:r>
            <a:r>
              <a:rPr lang="en-US" sz="2700" dirty="0" err="1" smtClean="0"/>
              <a:t>dalam</a:t>
            </a:r>
            <a:r>
              <a:rPr lang="en-US" sz="2700" dirty="0" smtClean="0"/>
              <a:t> </a:t>
            </a:r>
            <a:r>
              <a:rPr lang="en-US" sz="2700" dirty="0" err="1" smtClean="0"/>
              <a:t>Pasal</a:t>
            </a:r>
            <a:r>
              <a:rPr lang="en-US" sz="2700" dirty="0" smtClean="0"/>
              <a:t> 487 </a:t>
            </a:r>
            <a:r>
              <a:rPr lang="en-US" sz="2700" dirty="0" err="1" smtClean="0"/>
              <a:t>merupakan</a:t>
            </a:r>
            <a:r>
              <a:rPr lang="en-US" sz="2700" dirty="0" smtClean="0"/>
              <a:t> </a:t>
            </a:r>
            <a:r>
              <a:rPr lang="en-US" sz="2700" dirty="0" err="1" smtClean="0"/>
              <a:t>kejahatan</a:t>
            </a:r>
            <a:r>
              <a:rPr lang="en-US" sz="2700" dirty="0" smtClean="0"/>
              <a:t> </a:t>
            </a:r>
            <a:r>
              <a:rPr lang="en-US" sz="2700" dirty="0" err="1" smtClean="0"/>
              <a:t>terhadap</a:t>
            </a:r>
            <a:r>
              <a:rPr lang="en-US" sz="2700" dirty="0" smtClean="0"/>
              <a:t> </a:t>
            </a:r>
            <a:r>
              <a:rPr lang="en-US" sz="2700" dirty="0" err="1" smtClean="0"/>
              <a:t>nyawa</a:t>
            </a:r>
            <a:r>
              <a:rPr lang="en-US" sz="2700" dirty="0" smtClean="0"/>
              <a:t> </a:t>
            </a:r>
            <a:r>
              <a:rPr lang="en-US" sz="2700" dirty="0" err="1" smtClean="0"/>
              <a:t>dan</a:t>
            </a:r>
            <a:r>
              <a:rPr lang="en-US" sz="2700" dirty="0" smtClean="0"/>
              <a:t> </a:t>
            </a:r>
            <a:r>
              <a:rPr lang="en-US" sz="2700" dirty="0" err="1" smtClean="0"/>
              <a:t>tubuh</a:t>
            </a:r>
            <a:r>
              <a:rPr lang="en-US" sz="2700" dirty="0" smtClean="0"/>
              <a:t>;</a:t>
            </a:r>
            <a:br>
              <a:rPr lang="en-US" sz="2700" dirty="0" smtClean="0"/>
            </a:br>
            <a:r>
              <a:rPr lang="en-US" sz="2700" dirty="0" smtClean="0"/>
              <a:t>  </a:t>
            </a:r>
            <a:r>
              <a:rPr lang="en-US" sz="2700" dirty="0" err="1" smtClean="0"/>
              <a:t>Kelompok</a:t>
            </a:r>
            <a:r>
              <a:rPr lang="en-US" sz="2700" dirty="0" smtClean="0"/>
              <a:t> </a:t>
            </a:r>
            <a:r>
              <a:rPr lang="en-US" sz="2700" dirty="0" err="1" smtClean="0"/>
              <a:t>jenis</a:t>
            </a:r>
            <a:r>
              <a:rPr lang="en-US" sz="2700" dirty="0" smtClean="0"/>
              <a:t> </a:t>
            </a:r>
            <a:r>
              <a:rPr lang="en-US" sz="2700" dirty="0" err="1" smtClean="0"/>
              <a:t>kejahatan</a:t>
            </a:r>
            <a:r>
              <a:rPr lang="en-US" sz="2700" dirty="0" smtClean="0"/>
              <a:t> </a:t>
            </a:r>
            <a:r>
              <a:rPr lang="en-US" sz="2700" dirty="0" err="1" smtClean="0"/>
              <a:t>dalam</a:t>
            </a:r>
            <a:r>
              <a:rPr lang="en-US" sz="2700" dirty="0" smtClean="0"/>
              <a:t> </a:t>
            </a:r>
            <a:r>
              <a:rPr lang="en-US" sz="2700" dirty="0" err="1" smtClean="0"/>
              <a:t>Pasal</a:t>
            </a:r>
            <a:r>
              <a:rPr lang="en-US" sz="2700" dirty="0" smtClean="0"/>
              <a:t> 488 </a:t>
            </a:r>
            <a:r>
              <a:rPr lang="en-US" sz="2700" dirty="0" err="1" smtClean="0"/>
              <a:t>merupakan</a:t>
            </a:r>
            <a:r>
              <a:rPr lang="en-US" sz="2700" dirty="0" smtClean="0"/>
              <a:t> </a:t>
            </a:r>
            <a:r>
              <a:rPr lang="en-US" sz="2700" dirty="0" err="1" smtClean="0"/>
              <a:t>kejahatan</a:t>
            </a:r>
            <a:r>
              <a:rPr lang="en-US" sz="2700" dirty="0" smtClean="0"/>
              <a:t> </a:t>
            </a:r>
            <a:r>
              <a:rPr lang="en-US" sz="2700" dirty="0" err="1" smtClean="0"/>
              <a:t>mengenai</a:t>
            </a:r>
            <a:r>
              <a:rPr lang="en-US" sz="2700" dirty="0" smtClean="0"/>
              <a:t> </a:t>
            </a:r>
            <a:r>
              <a:rPr lang="en-US" sz="2700" dirty="0" err="1" smtClean="0"/>
              <a:t>penghinaan</a:t>
            </a:r>
            <a:r>
              <a:rPr lang="en-US" sz="2700" dirty="0" smtClean="0"/>
              <a:t> &amp; yang </a:t>
            </a:r>
            <a:r>
              <a:rPr lang="en-US" sz="2700" dirty="0" err="1" smtClean="0"/>
              <a:t>berkaitan</a:t>
            </a:r>
            <a:r>
              <a:rPr lang="en-US" sz="2700" dirty="0" smtClean="0"/>
              <a:t> </a:t>
            </a:r>
            <a:r>
              <a:rPr lang="en-US" sz="2700" dirty="0" err="1" smtClean="0"/>
              <a:t>degan</a:t>
            </a:r>
            <a:r>
              <a:rPr lang="en-US" sz="2700" dirty="0" smtClean="0"/>
              <a:t> </a:t>
            </a:r>
            <a:r>
              <a:rPr lang="en-US" sz="2700" dirty="0" err="1" smtClean="0"/>
              <a:t>penerbitan</a:t>
            </a:r>
            <a:r>
              <a:rPr lang="en-US" sz="2700" dirty="0" smtClean="0"/>
              <a:t>/ </a:t>
            </a:r>
            <a:r>
              <a:rPr lang="en-US" sz="2700" dirty="0" err="1" smtClean="0"/>
              <a:t>percetakan</a:t>
            </a:r>
            <a:r>
              <a:rPr lang="en-US" sz="2700" dirty="0" smtClean="0"/>
              <a: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129</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a:xfrm>
            <a:off x="914400" y="476250"/>
            <a:ext cx="7620000" cy="563563"/>
          </a:xfrm>
        </p:spPr>
        <p:txBody>
          <a:bodyPr>
            <a:normAutofit fontScale="90000"/>
          </a:bodyPr>
          <a:lstStyle/>
          <a:p>
            <a:pPr fontAlgn="auto">
              <a:spcAft>
                <a:spcPts val="0"/>
              </a:spcAft>
              <a:defRPr/>
            </a:pPr>
            <a:r>
              <a:rPr lang="id-ID" sz="2800" smtClean="0"/>
              <a:t>Lanjutan …..</a:t>
            </a:r>
            <a:br>
              <a:rPr lang="id-ID" sz="2800" smtClean="0"/>
            </a:br>
            <a:r>
              <a:rPr lang="id-ID" sz="2800" smtClean="0"/>
              <a:t>DEFINISI HUKUM PIDANA YANG LAIN</a:t>
            </a:r>
          </a:p>
        </p:txBody>
      </p:sp>
      <p:graphicFrame>
        <p:nvGraphicFramePr>
          <p:cNvPr id="98357" name="Group 53"/>
          <p:cNvGraphicFramePr>
            <a:graphicFrameLocks noGrp="1"/>
          </p:cNvGraphicFramePr>
          <p:nvPr>
            <p:ph type="tbl" idx="1"/>
          </p:nvPr>
        </p:nvGraphicFramePr>
        <p:xfrm>
          <a:off x="0" y="1196975"/>
          <a:ext cx="9144000" cy="5822950"/>
        </p:xfrm>
        <a:graphic>
          <a:graphicData uri="http://schemas.openxmlformats.org/drawingml/2006/table">
            <a:tbl>
              <a:tblPr/>
              <a:tblGrid>
                <a:gridCol w="646113"/>
                <a:gridCol w="1774825"/>
                <a:gridCol w="6723062"/>
              </a:tblGrid>
              <a:tr h="36673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Arial" charset="0"/>
                        </a:rPr>
                        <a:t>NO</a:t>
                      </a:r>
                    </a:p>
                  </a:txBody>
                  <a:tcPr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Arial" charset="0"/>
                        </a:rPr>
                        <a:t>TOKOH</a:t>
                      </a:r>
                    </a:p>
                  </a:txBody>
                  <a:tcPr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Arial" charset="0"/>
                        </a:rPr>
                        <a:t>DEFINISI</a:t>
                      </a:r>
                    </a:p>
                  </a:txBody>
                  <a:tcPr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r>
              <a:tr h="54562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charset="0"/>
                        </a:rPr>
                        <a:t>5</a:t>
                      </a:r>
                      <a:r>
                        <a:rPr kumimoji="0" lang="id-ID" sz="1600" b="0" i="0" u="none" strike="noStrike" cap="none" normalizeH="0" baseline="0" smtClean="0">
                          <a:ln>
                            <a:noFill/>
                          </a:ln>
                          <a:solidFill>
                            <a:srgbClr val="000000"/>
                          </a:solidFill>
                          <a:effectLst/>
                          <a:latin typeface="Arial" charset="0"/>
                        </a:rPr>
                        <a:t>. </a:t>
                      </a:r>
                    </a:p>
                  </a:txBody>
                  <a:tcPr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rgbClr val="000000"/>
                          </a:solidFill>
                          <a:effectLst/>
                          <a:latin typeface="Arial" charset="0"/>
                        </a:rPr>
                        <a:t>WIRJONO PROJODIKORO</a:t>
                      </a:r>
                    </a:p>
                  </a:txBody>
                  <a:tcPr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rgbClr val="000000"/>
                          </a:solidFill>
                          <a:effectLst/>
                          <a:latin typeface="Arial" charset="0"/>
                        </a:rPr>
                        <a:t>HUKUM PIDANA ialah Peraturan hukum mengenai pidana.</a:t>
                      </a: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rgbClr val="000000"/>
                          </a:solidFill>
                          <a:effectLst/>
                          <a:latin typeface="Arial" charset="0"/>
                        </a:rPr>
                        <a:t>PIDANA </a:t>
                      </a:r>
                      <a:r>
                        <a:rPr kumimoji="0" lang="id-ID" sz="1600" b="0" i="0" u="none" strike="noStrike" cap="none" normalizeH="0" baseline="0" smtClean="0">
                          <a:ln>
                            <a:noFill/>
                          </a:ln>
                          <a:solidFill>
                            <a:srgbClr val="000000"/>
                          </a:solidFill>
                          <a:effectLst/>
                          <a:latin typeface="Arial" charset="0"/>
                          <a:sym typeface="Wingdings" pitchFamily="2" charset="2"/>
                        </a:rPr>
                        <a:t> hal yg dipidanakan, yaitu o/ instansi yg berkuasa dilimpahkan kpd seorang oknum sbg hal yg tdk enak dirasakannya &amp; jg hal yg tdk sehari-hari dilimpahkan.</a:t>
                      </a: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rgbClr val="000000"/>
                          </a:solidFill>
                          <a:effectLst/>
                          <a:latin typeface="Arial" charset="0"/>
                          <a:sym typeface="Wingdings" pitchFamily="2" charset="2"/>
                        </a:rPr>
                        <a:t>Unsur pokok hukum pidana  Norma (larangan atau aturan) &amp; sanksi a/ pelanggaran norma tsb berupa ancaman hukuman pidana, &amp; bahwa dasar dr segala hukum ialah rasa keadilan.</a:t>
                      </a: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rgbClr val="000000"/>
                          </a:solidFill>
                          <a:effectLst/>
                          <a:latin typeface="Arial" charset="0"/>
                          <a:sym typeface="Wingdings" pitchFamily="2" charset="2"/>
                        </a:rPr>
                        <a:t>Pembidangan hukum pidana :</a:t>
                      </a: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0" i="0" u="none" strike="noStrike" cap="none" normalizeH="0" baseline="0" smtClean="0">
                          <a:ln>
                            <a:noFill/>
                          </a:ln>
                          <a:solidFill>
                            <a:srgbClr val="000000"/>
                          </a:solidFill>
                          <a:effectLst/>
                          <a:latin typeface="Arial" charset="0"/>
                          <a:sym typeface="Wingdings" pitchFamily="2" charset="2"/>
                        </a:rPr>
                        <a:t>Hukum pidana materiil, yaitu isi drpd hukum pidana sbb :</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1600" b="0" i="0" u="none" strike="noStrike" cap="none" normalizeH="0" baseline="0" smtClean="0">
                          <a:ln>
                            <a:noFill/>
                          </a:ln>
                          <a:solidFill>
                            <a:srgbClr val="000000"/>
                          </a:solidFill>
                          <a:effectLst/>
                          <a:latin typeface="Arial" charset="0"/>
                          <a:sym typeface="Wingdings" pitchFamily="2" charset="2"/>
                        </a:rPr>
                        <a:t>penunjukan &amp; gambaran dr perbuatan2 yg diancam dgn hk. Pidana;</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1600" b="0" i="0" u="none" strike="noStrike" cap="none" normalizeH="0" baseline="0" smtClean="0">
                          <a:ln>
                            <a:noFill/>
                          </a:ln>
                          <a:solidFill>
                            <a:srgbClr val="000000"/>
                          </a:solidFill>
                          <a:effectLst/>
                          <a:latin typeface="Arial" charset="0"/>
                          <a:sym typeface="Wingdings" pitchFamily="2" charset="2"/>
                        </a:rPr>
                        <a:t>penunjukan syarat umum yg harus dipenuhi agar perbuatan itu mrpk perbuatan yg pembuatnya dpt dihukum pidana;</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1600" b="0" i="0" u="none" strike="noStrike" cap="none" normalizeH="0" baseline="0" smtClean="0">
                          <a:ln>
                            <a:noFill/>
                          </a:ln>
                          <a:solidFill>
                            <a:srgbClr val="000000"/>
                          </a:solidFill>
                          <a:effectLst/>
                          <a:latin typeface="Arial" charset="0"/>
                          <a:sym typeface="Wingdings" pitchFamily="2" charset="2"/>
                        </a:rPr>
                        <a:t>penunjukan orang atau badan hukum yg pd umumnya dpt dihukum pidana;</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1600" b="0" i="0" u="none" strike="noStrike" cap="none" normalizeH="0" baseline="0" smtClean="0">
                          <a:ln>
                            <a:noFill/>
                          </a:ln>
                          <a:solidFill>
                            <a:srgbClr val="000000"/>
                          </a:solidFill>
                          <a:effectLst/>
                          <a:latin typeface="Arial" charset="0"/>
                          <a:sym typeface="Wingdings" pitchFamily="2" charset="2"/>
                        </a:rPr>
                        <a:t>penunjukan jenis hukuman pidana yg dpt dijatuhkan.</a:t>
                      </a:r>
                    </a:p>
                    <a:p>
                      <a:pPr marL="457200" marR="0" lvl="0" indent="-457200" algn="l" defTabSz="914400" rtl="0" eaLnBrk="1" fontAlgn="base" latinLnBrk="0" hangingPunct="1">
                        <a:lnSpc>
                          <a:spcPct val="100000"/>
                        </a:lnSpc>
                        <a:spcBef>
                          <a:spcPct val="0"/>
                        </a:spcBef>
                        <a:spcAft>
                          <a:spcPct val="0"/>
                        </a:spcAft>
                        <a:buClrTx/>
                        <a:buSzTx/>
                        <a:buFontTx/>
                        <a:buAutoNum type="arabicPeriod" startAt="2"/>
                        <a:tabLst/>
                      </a:pPr>
                      <a:r>
                        <a:rPr kumimoji="0" lang="id-ID" sz="1600" b="0" i="0" u="none" strike="noStrike" cap="none" normalizeH="0" baseline="0" smtClean="0">
                          <a:ln>
                            <a:noFill/>
                          </a:ln>
                          <a:solidFill>
                            <a:srgbClr val="000000"/>
                          </a:solidFill>
                          <a:effectLst/>
                          <a:latin typeface="Arial" charset="0"/>
                          <a:sym typeface="Wingdings" pitchFamily="2" charset="2"/>
                        </a:rPr>
                        <a:t>Hukum pidana formil, yaitu hukum acara pidana yg berkaitan erat dgn diadakannya hukum pidana, o/ krn itu, mrpk suatu rangkaian peraturan yg memuat cara bagaimana badan2 pemerintah yg berkuasa, yi kepolisian, kejaksaan &amp; pengadilan harus bertindak guna mencapai tujuan negara dgn mengadakan hukum pidana</a:t>
                      </a:r>
                    </a:p>
                    <a:p>
                      <a:pPr marL="457200" marR="0" lvl="0" indent="-457200" algn="l" defTabSz="914400" rtl="0" eaLnBrk="1" fontAlgn="base" latinLnBrk="0" hangingPunct="1">
                        <a:lnSpc>
                          <a:spcPct val="100000"/>
                        </a:lnSpc>
                        <a:spcBef>
                          <a:spcPct val="0"/>
                        </a:spcBef>
                        <a:spcAft>
                          <a:spcPct val="0"/>
                        </a:spcAft>
                        <a:buClrTx/>
                        <a:buSzTx/>
                        <a:buFontTx/>
                        <a:buNone/>
                        <a:tabLst/>
                      </a:pPr>
                      <a:endParaRPr kumimoji="0" lang="id-ID" sz="1600" b="0" i="0" u="none" strike="noStrike" cap="none" normalizeH="0" baseline="0" smtClean="0">
                        <a:ln>
                          <a:noFill/>
                        </a:ln>
                        <a:solidFill>
                          <a:srgbClr val="000000"/>
                        </a:solidFill>
                        <a:effectLst/>
                        <a:latin typeface="Arial" charset="0"/>
                      </a:endParaRPr>
                    </a:p>
                  </a:txBody>
                  <a:tcPr marT="45722" marB="4572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bl>
          </a:graphicData>
        </a:graphic>
      </p:graphicFrame>
      <p:sp>
        <p:nvSpPr>
          <p:cNvPr id="17425" name="Slide Number Placeholder 5"/>
          <p:cNvSpPr>
            <a:spLocks noGrp="1"/>
          </p:cNvSpPr>
          <p:nvPr>
            <p:ph type="sldNum" sz="quarter" idx="12"/>
          </p:nvPr>
        </p:nvSpPr>
        <p:spPr bwMode="auto">
          <a:noFill/>
          <a:ln>
            <a:miter lim="800000"/>
            <a:headEnd/>
            <a:tailEnd/>
          </a:ln>
        </p:spPr>
        <p:txBody>
          <a:bodyPr/>
          <a:lstStyle/>
          <a:p>
            <a:fld id="{42F59BDE-57D3-451C-9DCC-3708ACE54A90}" type="slidenum">
              <a:rPr lang="en-US" sz="1400">
                <a:solidFill>
                  <a:schemeClr val="tx1"/>
                </a:solidFill>
              </a:rPr>
              <a:pPr/>
              <a:t>13</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1"/>
            <a:ext cx="8572560" cy="6429420"/>
          </a:xfrm>
        </p:spPr>
        <p:txBody>
          <a:bodyPr>
            <a:normAutofit fontScale="90000"/>
          </a:bodyPr>
          <a:lstStyle/>
          <a:p>
            <a:r>
              <a:rPr lang="en-US" sz="2700" dirty="0" smtClean="0"/>
              <a:t>2.  </a:t>
            </a:r>
            <a:r>
              <a:rPr lang="en-US" sz="2700" dirty="0" err="1" smtClean="0"/>
              <a:t>Antara</a:t>
            </a:r>
            <a:r>
              <a:rPr lang="en-US" sz="2700" dirty="0" smtClean="0"/>
              <a:t> </a:t>
            </a:r>
            <a:r>
              <a:rPr lang="en-US" sz="2700" dirty="0" err="1" smtClean="0"/>
              <a:t>kejahatan</a:t>
            </a:r>
            <a:r>
              <a:rPr lang="en-US" sz="2700" dirty="0" smtClean="0"/>
              <a:t> yang ke-1 </a:t>
            </a:r>
            <a:r>
              <a:rPr lang="en-US" sz="2700" dirty="0" err="1" smtClean="0"/>
              <a:t>dan</a:t>
            </a:r>
            <a:r>
              <a:rPr lang="en-US" sz="2700" dirty="0" smtClean="0"/>
              <a:t> ke-2 </a:t>
            </a:r>
            <a:r>
              <a:rPr lang="en-US" sz="2700" dirty="0" err="1" smtClean="0"/>
              <a:t>harus</a:t>
            </a:r>
            <a:r>
              <a:rPr lang="en-US" sz="2700" dirty="0" smtClean="0"/>
              <a:t> </a:t>
            </a:r>
            <a:r>
              <a:rPr lang="en-US" sz="2700" dirty="0" err="1" smtClean="0"/>
              <a:t>sudah</a:t>
            </a:r>
            <a:r>
              <a:rPr lang="en-US" sz="2700" dirty="0" smtClean="0"/>
              <a:t> </a:t>
            </a:r>
            <a:r>
              <a:rPr lang="en-US" sz="2700" dirty="0" err="1" smtClean="0"/>
              <a:t>ada</a:t>
            </a:r>
            <a:r>
              <a:rPr lang="en-US" sz="2700" dirty="0" smtClean="0"/>
              <a:t> </a:t>
            </a:r>
            <a:r>
              <a:rPr lang="en-US" sz="2700" dirty="0" err="1" smtClean="0"/>
              <a:t>putusan</a:t>
            </a:r>
            <a:r>
              <a:rPr lang="en-US" sz="2700" dirty="0" smtClean="0"/>
              <a:t> hakim </a:t>
            </a:r>
            <a:r>
              <a:rPr lang="en-US" sz="2700" dirty="0" err="1" smtClean="0"/>
              <a:t>berupa</a:t>
            </a:r>
            <a:r>
              <a:rPr lang="en-US" sz="2700" dirty="0" smtClean="0"/>
              <a:t> </a:t>
            </a:r>
            <a:r>
              <a:rPr lang="en-US" sz="2700" dirty="0" err="1" smtClean="0"/>
              <a:t>pemidanaan</a:t>
            </a:r>
            <a:r>
              <a:rPr lang="en-US" sz="2700" dirty="0" smtClean="0"/>
              <a:t> yang </a:t>
            </a:r>
            <a:r>
              <a:rPr lang="en-US" sz="2700" dirty="0" err="1" smtClean="0"/>
              <a:t>berkekuatan</a:t>
            </a:r>
            <a:r>
              <a:rPr lang="en-US" sz="2700" dirty="0" smtClean="0"/>
              <a:t> </a:t>
            </a:r>
            <a:r>
              <a:rPr lang="en-US" sz="2700" dirty="0" err="1" smtClean="0"/>
              <a:t>hukum</a:t>
            </a:r>
            <a:r>
              <a:rPr lang="en-US" sz="2700" dirty="0" smtClean="0"/>
              <a:t> </a:t>
            </a:r>
            <a:r>
              <a:rPr lang="en-US" sz="2700" dirty="0" err="1" smtClean="0"/>
              <a:t>tetap</a:t>
            </a:r>
            <a:r>
              <a:rPr lang="en-US" sz="2700" dirty="0" smtClean="0"/>
              <a:t>.</a:t>
            </a:r>
            <a:br>
              <a:rPr lang="en-US" sz="2700" dirty="0" smtClean="0"/>
            </a:br>
            <a:r>
              <a:rPr lang="en-US" sz="2700" dirty="0" smtClean="0"/>
              <a:t>3.  </a:t>
            </a:r>
            <a:r>
              <a:rPr lang="en-US" sz="2700" dirty="0" err="1" smtClean="0"/>
              <a:t>Pidana</a:t>
            </a:r>
            <a:r>
              <a:rPr lang="en-US" sz="2700" dirty="0" smtClean="0"/>
              <a:t> yang </a:t>
            </a:r>
            <a:r>
              <a:rPr lang="en-US" sz="2700" dirty="0" err="1" smtClean="0"/>
              <a:t>pernah</a:t>
            </a:r>
            <a:r>
              <a:rPr lang="en-US" sz="2700" dirty="0" smtClean="0"/>
              <a:t> </a:t>
            </a:r>
            <a:r>
              <a:rPr lang="en-US" sz="2700" dirty="0" err="1" smtClean="0"/>
              <a:t>dijatuhkan</a:t>
            </a:r>
            <a:r>
              <a:rPr lang="en-US" sz="2700" dirty="0" smtClean="0"/>
              <a:t> hakim </a:t>
            </a:r>
            <a:r>
              <a:rPr lang="en-US" sz="2700" dirty="0" err="1" smtClean="0"/>
              <a:t>terdahulu</a:t>
            </a:r>
            <a:r>
              <a:rPr lang="en-US" sz="2700" dirty="0" smtClean="0"/>
              <a:t> </a:t>
            </a:r>
            <a:r>
              <a:rPr lang="en-US" sz="2700" dirty="0" err="1" smtClean="0"/>
              <a:t>harus</a:t>
            </a:r>
            <a:r>
              <a:rPr lang="en-US" sz="2700" dirty="0" smtClean="0"/>
              <a:t> </a:t>
            </a:r>
            <a:r>
              <a:rPr lang="en-US" sz="2700" dirty="0" err="1" smtClean="0"/>
              <a:t>berupa</a:t>
            </a:r>
            <a:r>
              <a:rPr lang="en-US" sz="2700" dirty="0" smtClean="0"/>
              <a:t> </a:t>
            </a:r>
            <a:r>
              <a:rPr lang="en-US" sz="2700" dirty="0" err="1" smtClean="0"/>
              <a:t>pidana</a:t>
            </a:r>
            <a:r>
              <a:rPr lang="en-US" sz="2700" dirty="0" smtClean="0"/>
              <a:t> </a:t>
            </a:r>
            <a:r>
              <a:rPr lang="en-US" sz="2700" dirty="0" err="1" smtClean="0"/>
              <a:t>penjara</a:t>
            </a:r>
            <a:r>
              <a:rPr lang="en-US" sz="2700" dirty="0" smtClean="0"/>
              <a:t>.</a:t>
            </a:r>
            <a:br>
              <a:rPr lang="en-US" sz="2700" dirty="0" smtClean="0"/>
            </a:br>
            <a:r>
              <a:rPr lang="en-US" sz="2700" dirty="0" smtClean="0"/>
              <a:t> 4.  </a:t>
            </a:r>
            <a:r>
              <a:rPr lang="en-US" sz="2700" dirty="0" err="1" smtClean="0"/>
              <a:t>Ketika</a:t>
            </a:r>
            <a:r>
              <a:rPr lang="en-US" sz="2700" dirty="0" smtClean="0"/>
              <a:t> </a:t>
            </a:r>
            <a:r>
              <a:rPr lang="en-US" sz="2700" dirty="0" err="1" smtClean="0"/>
              <a:t>mengulangi</a:t>
            </a:r>
            <a:r>
              <a:rPr lang="en-US" sz="2700" dirty="0" smtClean="0"/>
              <a:t>, </a:t>
            </a:r>
            <a:r>
              <a:rPr lang="en-US" sz="2700" dirty="0" err="1" smtClean="0"/>
              <a:t>tenggang</a:t>
            </a:r>
            <a:r>
              <a:rPr lang="en-US" sz="2700" dirty="0" smtClean="0"/>
              <a:t> </a:t>
            </a:r>
            <a:r>
              <a:rPr lang="en-US" sz="2700" dirty="0" err="1" smtClean="0"/>
              <a:t>waktunya</a:t>
            </a:r>
            <a:r>
              <a:rPr lang="en-US" sz="2700" dirty="0" smtClean="0"/>
              <a:t>:</a:t>
            </a:r>
            <a:br>
              <a:rPr lang="en-US" sz="2700" dirty="0" smtClean="0"/>
            </a:br>
            <a:r>
              <a:rPr lang="en-US" sz="2700" dirty="0" smtClean="0"/>
              <a:t> a.  </a:t>
            </a:r>
            <a:r>
              <a:rPr lang="en-US" sz="2700" dirty="0" err="1" smtClean="0"/>
              <a:t>Belum</a:t>
            </a:r>
            <a:r>
              <a:rPr lang="en-US" sz="2700" dirty="0" smtClean="0"/>
              <a:t> </a:t>
            </a:r>
            <a:r>
              <a:rPr lang="en-US" sz="2700" dirty="0" err="1" smtClean="0"/>
              <a:t>lewat</a:t>
            </a:r>
            <a:r>
              <a:rPr lang="en-US" sz="2700" dirty="0" smtClean="0"/>
              <a:t> 5 </a:t>
            </a:r>
            <a:r>
              <a:rPr lang="en-US" sz="2700" dirty="0" err="1" smtClean="0"/>
              <a:t>tahun</a:t>
            </a:r>
            <a:r>
              <a:rPr lang="en-US" sz="2700" dirty="0" smtClean="0"/>
              <a:t> :</a:t>
            </a:r>
            <a:br>
              <a:rPr lang="en-US" sz="2700" dirty="0" smtClean="0"/>
            </a:br>
            <a:r>
              <a:rPr lang="en-US" sz="2700" dirty="0" smtClean="0"/>
              <a:t>  </a:t>
            </a:r>
            <a:r>
              <a:rPr lang="en-US" sz="2700" dirty="0" err="1" smtClean="0"/>
              <a:t>menjalani</a:t>
            </a:r>
            <a:r>
              <a:rPr lang="en-US" sz="2700" dirty="0" smtClean="0"/>
              <a:t> </a:t>
            </a:r>
            <a:r>
              <a:rPr lang="en-US" sz="2700" dirty="0" err="1" smtClean="0"/>
              <a:t>seluruh</a:t>
            </a:r>
            <a:r>
              <a:rPr lang="en-US" sz="2700" dirty="0" smtClean="0"/>
              <a:t> </a:t>
            </a:r>
            <a:r>
              <a:rPr lang="en-US" sz="2700" dirty="0" err="1" smtClean="0"/>
              <a:t>atau</a:t>
            </a:r>
            <a:r>
              <a:rPr lang="en-US" sz="2700" dirty="0" smtClean="0"/>
              <a:t> </a:t>
            </a:r>
            <a:r>
              <a:rPr lang="en-US" sz="2700" dirty="0" err="1" smtClean="0"/>
              <a:t>sebagian</a:t>
            </a:r>
            <a:r>
              <a:rPr lang="en-US" sz="2700" dirty="0" smtClean="0"/>
              <a:t> </a:t>
            </a:r>
            <a:r>
              <a:rPr lang="en-US" sz="2700" dirty="0" err="1" smtClean="0"/>
              <a:t>pidana</a:t>
            </a:r>
            <a:r>
              <a:rPr lang="en-US" sz="2700" dirty="0" smtClean="0"/>
              <a:t> </a:t>
            </a:r>
            <a:r>
              <a:rPr lang="en-US" sz="2700" dirty="0" err="1" smtClean="0"/>
              <a:t>penjara</a:t>
            </a:r>
            <a:r>
              <a:rPr lang="en-US" sz="2700" dirty="0" smtClean="0"/>
              <a:t> </a:t>
            </a:r>
            <a:r>
              <a:rPr lang="en-US" sz="2700" dirty="0" err="1" smtClean="0"/>
              <a:t>untuk</a:t>
            </a:r>
            <a:r>
              <a:rPr lang="en-US" sz="2700" dirty="0" smtClean="0"/>
              <a:t> </a:t>
            </a:r>
            <a:r>
              <a:rPr lang="en-US" sz="2700" dirty="0" err="1" smtClean="0"/>
              <a:t>kejahatan</a:t>
            </a:r>
            <a:r>
              <a:rPr lang="en-US" sz="2700" dirty="0" smtClean="0"/>
              <a:t> </a:t>
            </a:r>
            <a:r>
              <a:rPr lang="en-US" sz="2700" dirty="0" err="1" smtClean="0"/>
              <a:t>yg</a:t>
            </a:r>
            <a:r>
              <a:rPr lang="en-US" sz="2700" dirty="0" smtClean="0"/>
              <a:t> ke-1;</a:t>
            </a:r>
            <a:br>
              <a:rPr lang="en-US" sz="2700" dirty="0" smtClean="0"/>
            </a:br>
            <a:r>
              <a:rPr lang="en-US" sz="2700" dirty="0" smtClean="0"/>
              <a:t>  </a:t>
            </a:r>
            <a:r>
              <a:rPr lang="en-US" sz="2700" dirty="0" err="1" smtClean="0"/>
              <a:t>Sejak</a:t>
            </a:r>
            <a:r>
              <a:rPr lang="en-US" sz="2700" dirty="0" smtClean="0"/>
              <a:t> </a:t>
            </a:r>
            <a:r>
              <a:rPr lang="en-US" sz="2700" dirty="0" err="1" smtClean="0"/>
              <a:t>pidana</a:t>
            </a:r>
            <a:r>
              <a:rPr lang="en-US" sz="2700" dirty="0" smtClean="0"/>
              <a:t> </a:t>
            </a:r>
            <a:r>
              <a:rPr lang="en-US" sz="2700" dirty="0" err="1" smtClean="0"/>
              <a:t>penjara</a:t>
            </a:r>
            <a:r>
              <a:rPr lang="en-US" sz="2700" dirty="0" smtClean="0"/>
              <a:t> </a:t>
            </a:r>
            <a:r>
              <a:rPr lang="en-US" sz="2700" dirty="0" err="1" smtClean="0"/>
              <a:t>sama</a:t>
            </a:r>
            <a:r>
              <a:rPr lang="en-US" sz="2700" dirty="0" smtClean="0"/>
              <a:t> </a:t>
            </a:r>
            <a:r>
              <a:rPr lang="en-US" sz="2700" dirty="0" err="1" smtClean="0"/>
              <a:t>sekali</a:t>
            </a:r>
            <a:r>
              <a:rPr lang="en-US" sz="2700" dirty="0" smtClean="0"/>
              <a:t> </a:t>
            </a:r>
            <a:r>
              <a:rPr lang="en-US" sz="2700" dirty="0" err="1" smtClean="0"/>
              <a:t>dihapus</a:t>
            </a:r>
            <a:r>
              <a:rPr lang="en-US" sz="2700" dirty="0" smtClean="0"/>
              <a:t> (</a:t>
            </a:r>
            <a:r>
              <a:rPr lang="en-US" sz="2700" dirty="0" err="1" smtClean="0"/>
              <a:t>misalnya</a:t>
            </a:r>
            <a:r>
              <a:rPr lang="en-US" sz="2700" dirty="0" smtClean="0"/>
              <a:t>: </a:t>
            </a:r>
            <a:r>
              <a:rPr lang="en-US" sz="2700" dirty="0" err="1" smtClean="0"/>
              <a:t>karena</a:t>
            </a:r>
            <a:r>
              <a:rPr lang="en-US" sz="2700" dirty="0" smtClean="0"/>
              <a:t> </a:t>
            </a:r>
            <a:r>
              <a:rPr lang="en-US" sz="2700" dirty="0" err="1" smtClean="0"/>
              <a:t>grasi</a:t>
            </a:r>
            <a:r>
              <a:rPr lang="en-US" sz="2700" dirty="0" smtClean="0"/>
              <a:t>).</a:t>
            </a:r>
            <a:br>
              <a:rPr lang="en-US" sz="2700" dirty="0" smtClean="0"/>
            </a:br>
            <a:r>
              <a:rPr lang="en-US" sz="2700" dirty="0" smtClean="0"/>
              <a:t> b.   </a:t>
            </a:r>
            <a:r>
              <a:rPr lang="en-US" sz="2700" dirty="0" err="1" smtClean="0"/>
              <a:t>Belum</a:t>
            </a:r>
            <a:r>
              <a:rPr lang="en-US" sz="2700" dirty="0" smtClean="0"/>
              <a:t> </a:t>
            </a:r>
            <a:r>
              <a:rPr lang="en-US" sz="2700" dirty="0" err="1" smtClean="0"/>
              <a:t>lewat</a:t>
            </a:r>
            <a:r>
              <a:rPr lang="en-US" sz="2700" dirty="0" smtClean="0"/>
              <a:t> </a:t>
            </a:r>
            <a:r>
              <a:rPr lang="en-US" sz="2700" dirty="0" err="1" smtClean="0"/>
              <a:t>tenggang</a:t>
            </a:r>
            <a:r>
              <a:rPr lang="en-US" sz="2700" dirty="0" smtClean="0"/>
              <a:t> </a:t>
            </a:r>
            <a:r>
              <a:rPr lang="en-US" sz="2700" dirty="0" err="1" smtClean="0"/>
              <a:t>waktu</a:t>
            </a:r>
            <a:r>
              <a:rPr lang="en-US" sz="2700" dirty="0" smtClean="0"/>
              <a:t> </a:t>
            </a:r>
            <a:r>
              <a:rPr lang="en-US" sz="2700" dirty="0" err="1" smtClean="0"/>
              <a:t>daluwarsa</a:t>
            </a:r>
            <a:r>
              <a:rPr lang="en-US" sz="2700" dirty="0" smtClean="0"/>
              <a:t> </a:t>
            </a:r>
            <a:r>
              <a:rPr lang="en-US" sz="2700" dirty="0" err="1" smtClean="0"/>
              <a:t>kewenangan</a:t>
            </a:r>
            <a:r>
              <a:rPr lang="en-US" sz="2700" dirty="0" smtClean="0"/>
              <a:t> </a:t>
            </a:r>
            <a:r>
              <a:rPr lang="en-US" sz="2700" dirty="0" err="1" smtClean="0"/>
              <a:t>menjalankan</a:t>
            </a:r>
            <a:r>
              <a:rPr lang="en-US" sz="2700" dirty="0" smtClean="0"/>
              <a:t> </a:t>
            </a:r>
            <a:r>
              <a:rPr lang="en-US" sz="2700" dirty="0" err="1" smtClean="0"/>
              <a:t>pidana</a:t>
            </a:r>
            <a:r>
              <a:rPr lang="en-US" sz="2700" dirty="0" smtClean="0"/>
              <a:t/>
            </a:r>
            <a:br>
              <a:rPr lang="en-US" sz="2700" dirty="0" smtClean="0"/>
            </a:br>
            <a:r>
              <a:rPr lang="en-US" sz="2700" dirty="0" smtClean="0"/>
              <a:t> </a:t>
            </a:r>
            <a:br>
              <a:rPr lang="en-US" sz="2700" dirty="0" smtClean="0"/>
            </a:br>
            <a:r>
              <a:rPr lang="en-US" sz="2700" dirty="0" smtClean="0"/>
              <a:t>(</a:t>
            </a:r>
            <a:r>
              <a:rPr lang="en-US" sz="2700" dirty="0" err="1" smtClean="0"/>
              <a:t>penjara</a:t>
            </a:r>
            <a:r>
              <a:rPr lang="en-US" sz="2700" dirty="0" smtClean="0"/>
              <a:t>) </a:t>
            </a:r>
            <a:r>
              <a:rPr lang="en-US" sz="2700" dirty="0" err="1" smtClean="0"/>
              <a:t>atas</a:t>
            </a:r>
            <a:r>
              <a:rPr lang="en-US" sz="2700" dirty="0" smtClean="0"/>
              <a:t> </a:t>
            </a:r>
            <a:r>
              <a:rPr lang="en-US" sz="2700" dirty="0" err="1" smtClean="0"/>
              <a:t>kejahatan</a:t>
            </a:r>
            <a:r>
              <a:rPr lang="en-US" sz="2700" dirty="0" smtClean="0"/>
              <a:t> yang ke-1. </a:t>
            </a:r>
            <a:r>
              <a:rPr lang="en-US" sz="2700" dirty="0" err="1" smtClean="0"/>
              <a:t>Lihat</a:t>
            </a:r>
            <a:r>
              <a:rPr lang="en-US" sz="2700" dirty="0" smtClean="0"/>
              <a:t> </a:t>
            </a:r>
            <a:r>
              <a:rPr lang="en-US" sz="2700" dirty="0" err="1" smtClean="0"/>
              <a:t>Pasal</a:t>
            </a:r>
            <a:r>
              <a:rPr lang="en-US" sz="2700" dirty="0" smtClean="0"/>
              <a:t> l 84 </a:t>
            </a:r>
            <a:r>
              <a:rPr lang="en-US" sz="2700" dirty="0" err="1" smtClean="0"/>
              <a:t>jo</a:t>
            </a:r>
            <a:r>
              <a:rPr lang="en-US" sz="2700" dirty="0" smtClean="0"/>
              <a:t> 78.</a:t>
            </a:r>
            <a:br>
              <a:rPr lang="en-US" sz="2700" dirty="0" smtClean="0"/>
            </a:br>
            <a:r>
              <a:rPr lang="en-US" sz="2700" dirty="0" smtClean="0"/>
              <a:t> </a:t>
            </a:r>
            <a:br>
              <a:rPr lang="en-US" sz="2700" dirty="0" smtClean="0"/>
            </a:br>
            <a:r>
              <a:rPr lang="en-US" sz="2700" dirty="0" smtClean="0"/>
              <a:t>5.  </a:t>
            </a:r>
            <a:r>
              <a:rPr lang="en-US" sz="2700" dirty="0" err="1" smtClean="0"/>
              <a:t>Pemberatannya</a:t>
            </a:r>
            <a:r>
              <a:rPr lang="en-US" sz="2700" dirty="0" smtClean="0"/>
              <a:t> :</a:t>
            </a:r>
            <a:br>
              <a:rPr lang="en-US" sz="2700" dirty="0" smtClean="0"/>
            </a:br>
            <a:r>
              <a:rPr lang="en-US" sz="2700" dirty="0" smtClean="0"/>
              <a:t> </a:t>
            </a:r>
            <a:r>
              <a:rPr lang="en-US" sz="2700" dirty="0" err="1" smtClean="0"/>
              <a:t>Ancaman</a:t>
            </a:r>
            <a:r>
              <a:rPr lang="en-US" sz="2700" dirty="0" smtClean="0"/>
              <a:t> </a:t>
            </a:r>
            <a:r>
              <a:rPr lang="en-US" sz="2700" dirty="0" err="1" smtClean="0"/>
              <a:t>pidana</a:t>
            </a:r>
            <a:r>
              <a:rPr lang="en-US" sz="2700" dirty="0" smtClean="0"/>
              <a:t> +(1/3-nya).</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130</a:t>
            </a:fld>
            <a:endParaRPr lang="en-US"/>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619125"/>
            <a:ext cx="7713691" cy="5881709"/>
          </a:xfrm>
        </p:spPr>
        <p:txBody>
          <a:bodyPr/>
          <a:lstStyle/>
          <a:p>
            <a:r>
              <a:rPr lang="en-US" b="1" dirty="0" smtClean="0"/>
              <a:t>DASAR PENGHAPUS PIDANA</a:t>
            </a:r>
            <a:r>
              <a:rPr lang="en-US" dirty="0" smtClean="0"/>
              <a:t/>
            </a:r>
            <a:br>
              <a:rPr lang="en-US" dirty="0" smtClean="0"/>
            </a:br>
            <a:r>
              <a:rPr lang="en-US" dirty="0" smtClean="0"/>
              <a:t> </a:t>
            </a:r>
            <a:br>
              <a:rPr lang="en-US" dirty="0" smtClean="0"/>
            </a:br>
            <a:r>
              <a:rPr lang="en-US" dirty="0" smtClean="0"/>
              <a:t> </a:t>
            </a:r>
            <a:br>
              <a:rPr lang="en-US" dirty="0" smtClean="0"/>
            </a:br>
            <a:r>
              <a:rPr lang="en-US" dirty="0" smtClean="0"/>
              <a:t> </a:t>
            </a:r>
            <a:br>
              <a:rPr lang="en-US" dirty="0" smtClean="0"/>
            </a:br>
            <a:r>
              <a:rPr lang="en-US" dirty="0" err="1" smtClean="0"/>
              <a:t>Dasar</a:t>
            </a:r>
            <a:r>
              <a:rPr lang="en-US" dirty="0" smtClean="0"/>
              <a:t> </a:t>
            </a:r>
            <a:r>
              <a:rPr lang="en-US" dirty="0" err="1" smtClean="0"/>
              <a:t>penghapus</a:t>
            </a:r>
            <a:r>
              <a:rPr lang="en-US" dirty="0" smtClean="0"/>
              <a:t> </a:t>
            </a:r>
            <a:r>
              <a:rPr lang="en-US" dirty="0" err="1" smtClean="0"/>
              <a:t>pidana</a:t>
            </a:r>
            <a:r>
              <a:rPr lang="en-US" dirty="0" smtClean="0"/>
              <a:t> </a:t>
            </a:r>
            <a:r>
              <a:rPr lang="en-US" dirty="0" err="1" smtClean="0"/>
              <a:t>terjadi</a:t>
            </a:r>
            <a:r>
              <a:rPr lang="en-US" dirty="0" smtClean="0"/>
              <a:t> </a:t>
            </a:r>
            <a:r>
              <a:rPr lang="en-US" dirty="0" err="1" smtClean="0"/>
              <a:t>ketika</a:t>
            </a:r>
            <a:r>
              <a:rPr lang="en-US" dirty="0" smtClean="0"/>
              <a:t> </a:t>
            </a:r>
            <a:r>
              <a:rPr lang="en-US" dirty="0" err="1" smtClean="0"/>
              <a:t>seseorang</a:t>
            </a:r>
            <a:r>
              <a:rPr lang="en-US" dirty="0" smtClean="0"/>
              <a:t> </a:t>
            </a:r>
            <a:r>
              <a:rPr lang="en-US" dirty="0" err="1" smtClean="0"/>
              <a:t>memenuhi</a:t>
            </a:r>
            <a:r>
              <a:rPr lang="en-US" dirty="0" smtClean="0"/>
              <a:t> </a:t>
            </a:r>
            <a:r>
              <a:rPr lang="en-US" dirty="0" err="1" smtClean="0"/>
              <a:t>semua</a:t>
            </a:r>
            <a:r>
              <a:rPr lang="en-US" dirty="0" smtClean="0"/>
              <a:t> </a:t>
            </a:r>
            <a:r>
              <a:rPr lang="en-US" dirty="0" err="1" smtClean="0"/>
              <a:t>unsur</a:t>
            </a:r>
            <a:r>
              <a:rPr lang="en-US" dirty="0" smtClean="0"/>
              <a:t> </a:t>
            </a:r>
            <a:r>
              <a:rPr lang="en-US" dirty="0" err="1" smtClean="0"/>
              <a:t>delik</a:t>
            </a:r>
            <a:r>
              <a:rPr lang="en-US" dirty="0" smtClean="0"/>
              <a:t>, </a:t>
            </a:r>
            <a:r>
              <a:rPr lang="en-US" dirty="0" err="1" smtClean="0"/>
              <a:t>namun</a:t>
            </a:r>
            <a:r>
              <a:rPr lang="en-US" dirty="0" smtClean="0"/>
              <a:t> </a:t>
            </a:r>
            <a:r>
              <a:rPr lang="en-US" dirty="0" err="1" smtClean="0"/>
              <a:t>ada</a:t>
            </a:r>
            <a:r>
              <a:rPr lang="en-US" dirty="0" smtClean="0"/>
              <a:t> </a:t>
            </a:r>
            <a:r>
              <a:rPr lang="en-US" dirty="0" err="1" smtClean="0"/>
              <a:t>kondisi</a:t>
            </a:r>
            <a:r>
              <a:rPr lang="en-US" dirty="0" smtClean="0"/>
              <a:t> </a:t>
            </a:r>
            <a:r>
              <a:rPr lang="en-US" dirty="0" err="1" smtClean="0"/>
              <a:t>dimana</a:t>
            </a:r>
            <a:r>
              <a:rPr lang="en-US" dirty="0" smtClean="0"/>
              <a:t> </a:t>
            </a:r>
            <a:r>
              <a:rPr lang="en-US" dirty="0" err="1" smtClean="0"/>
              <a:t>orang</a:t>
            </a:r>
            <a:r>
              <a:rPr lang="en-US" dirty="0" smtClean="0"/>
              <a:t> </a:t>
            </a:r>
            <a:r>
              <a:rPr lang="en-US" dirty="0" err="1" smtClean="0"/>
              <a:t>tersebut</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dipidana</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131</a:t>
            </a:fld>
            <a:endParaRPr lang="en-US"/>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357166"/>
            <a:ext cx="7999443" cy="5953147"/>
          </a:xfrm>
        </p:spPr>
        <p:txBody>
          <a:bodyPr>
            <a:normAutofit fontScale="90000"/>
          </a:bodyPr>
          <a:lstStyle/>
          <a:p>
            <a:r>
              <a:rPr lang="en-US" dirty="0" err="1" smtClean="0"/>
              <a:t>Dalam</a:t>
            </a:r>
            <a:r>
              <a:rPr lang="en-US" dirty="0" smtClean="0"/>
              <a:t> UU </a:t>
            </a:r>
            <a:r>
              <a:rPr lang="en-US" dirty="0" err="1" smtClean="0"/>
              <a:t>penghapus</a:t>
            </a:r>
            <a:r>
              <a:rPr lang="en-US" dirty="0" smtClean="0"/>
              <a:t> </a:t>
            </a:r>
            <a:r>
              <a:rPr lang="en-US" dirty="0" err="1" smtClean="0"/>
              <a:t>pidana</a:t>
            </a:r>
            <a:r>
              <a:rPr lang="en-US" dirty="0" smtClean="0"/>
              <a:t> </a:t>
            </a:r>
            <a:r>
              <a:rPr lang="en-US" dirty="0" err="1" smtClean="0"/>
              <a:t>dibagi</a:t>
            </a:r>
            <a:r>
              <a:rPr lang="en-US" dirty="0" smtClean="0"/>
              <a:t> 2:</a:t>
            </a:r>
            <a:br>
              <a:rPr lang="en-US" dirty="0" smtClean="0"/>
            </a:br>
            <a:r>
              <a:rPr lang="en-US" dirty="0" smtClean="0"/>
              <a:t>1.  </a:t>
            </a:r>
            <a:r>
              <a:rPr lang="en-US" dirty="0" err="1" smtClean="0"/>
              <a:t>Umum</a:t>
            </a:r>
            <a:r>
              <a:rPr lang="en-US" dirty="0" smtClean="0"/>
              <a:t/>
            </a:r>
            <a:br>
              <a:rPr lang="en-US" dirty="0" smtClean="0"/>
            </a:br>
            <a:r>
              <a:rPr lang="en-US" dirty="0" smtClean="0"/>
              <a:t> </a:t>
            </a:r>
            <a:r>
              <a:rPr lang="en-US" dirty="0" err="1" smtClean="0"/>
              <a:t>berlaku</a:t>
            </a:r>
            <a:r>
              <a:rPr lang="en-US" dirty="0" smtClean="0"/>
              <a:t> </a:t>
            </a:r>
            <a:r>
              <a:rPr lang="en-US" dirty="0" err="1" smtClean="0"/>
              <a:t>pada</a:t>
            </a:r>
            <a:r>
              <a:rPr lang="en-US" dirty="0" smtClean="0"/>
              <a:t> </a:t>
            </a:r>
            <a:r>
              <a:rPr lang="en-US" dirty="0" err="1" smtClean="0"/>
              <a:t>siapa</a:t>
            </a:r>
            <a:r>
              <a:rPr lang="en-US" dirty="0" smtClean="0"/>
              <a:t> </a:t>
            </a:r>
            <a:r>
              <a:rPr lang="en-US" dirty="0" err="1" smtClean="0"/>
              <a:t>saja</a:t>
            </a:r>
            <a:r>
              <a:rPr lang="en-US" dirty="0" smtClean="0"/>
              <a:t> </a:t>
            </a:r>
            <a:r>
              <a:rPr lang="en-US" dirty="0" err="1" smtClean="0"/>
              <a:t>dan</a:t>
            </a:r>
            <a:r>
              <a:rPr lang="en-US" dirty="0" smtClean="0"/>
              <a:t> </a:t>
            </a:r>
            <a:r>
              <a:rPr lang="en-US" dirty="0" err="1" smtClean="0"/>
              <a:t>delik</a:t>
            </a:r>
            <a:r>
              <a:rPr lang="en-US" dirty="0" smtClean="0"/>
              <a:t> </a:t>
            </a:r>
            <a:r>
              <a:rPr lang="en-US" dirty="0" err="1" smtClean="0"/>
              <a:t>apa</a:t>
            </a:r>
            <a:r>
              <a:rPr lang="en-US" dirty="0" smtClean="0"/>
              <a:t> </a:t>
            </a:r>
            <a:r>
              <a:rPr lang="en-US" dirty="0" err="1" smtClean="0"/>
              <a:t>saja</a:t>
            </a:r>
            <a:r>
              <a:rPr lang="en-US" dirty="0" smtClean="0"/>
              <a:t>. </a:t>
            </a:r>
            <a:br>
              <a:rPr lang="en-US" dirty="0" smtClean="0"/>
            </a:br>
            <a:r>
              <a:rPr lang="en-US" b="1" i="1" dirty="0" err="1" smtClean="0"/>
              <a:t>Contoh</a:t>
            </a:r>
            <a:r>
              <a:rPr lang="en-US" dirty="0" smtClean="0"/>
              <a:t>: </a:t>
            </a:r>
            <a:r>
              <a:rPr lang="en-US" dirty="0" err="1" smtClean="0"/>
              <a:t>Pasal</a:t>
            </a:r>
            <a:r>
              <a:rPr lang="en-US" dirty="0" smtClean="0"/>
              <a:t>  44-51 KUHP</a:t>
            </a:r>
            <a:br>
              <a:rPr lang="en-US" dirty="0" smtClean="0"/>
            </a:br>
            <a:r>
              <a:rPr lang="en-US" dirty="0" smtClean="0"/>
              <a:t>2.  </a:t>
            </a:r>
            <a:r>
              <a:rPr lang="en-US" dirty="0" err="1" smtClean="0"/>
              <a:t>Khusus</a:t>
            </a:r>
            <a:r>
              <a:rPr lang="en-US" dirty="0" smtClean="0"/>
              <a:t> </a:t>
            </a:r>
            <a:br>
              <a:rPr lang="en-US" dirty="0" smtClean="0"/>
            </a:br>
            <a:r>
              <a:rPr lang="en-US" dirty="0" smtClean="0"/>
              <a:t> </a:t>
            </a:r>
            <a:r>
              <a:rPr lang="en-US" dirty="0" err="1" smtClean="0"/>
              <a:t>berlaku</a:t>
            </a:r>
            <a:r>
              <a:rPr lang="en-US" dirty="0" smtClean="0"/>
              <a:t> </a:t>
            </a:r>
            <a:r>
              <a:rPr lang="en-US" dirty="0" err="1" smtClean="0"/>
              <a:t>pada</a:t>
            </a:r>
            <a:r>
              <a:rPr lang="en-US" dirty="0" smtClean="0"/>
              <a:t> </a:t>
            </a:r>
            <a:r>
              <a:rPr lang="en-US" dirty="0" err="1" smtClean="0"/>
              <a:t>orang-orang</a:t>
            </a:r>
            <a:r>
              <a:rPr lang="en-US" dirty="0" smtClean="0"/>
              <a:t> </a:t>
            </a:r>
            <a:r>
              <a:rPr lang="en-US" dirty="0" err="1" smtClean="0"/>
              <a:t>tertentu</a:t>
            </a:r>
            <a:r>
              <a:rPr lang="en-US" dirty="0" smtClean="0"/>
              <a:t> </a:t>
            </a:r>
            <a:r>
              <a:rPr lang="en-US" dirty="0" err="1" smtClean="0"/>
              <a:t>dan</a:t>
            </a:r>
            <a:r>
              <a:rPr lang="en-US" dirty="0" smtClean="0"/>
              <a:t> </a:t>
            </a:r>
            <a:r>
              <a:rPr lang="en-US" dirty="0" err="1" smtClean="0"/>
              <a:t>delik-delik</a:t>
            </a:r>
            <a:r>
              <a:rPr lang="en-US" dirty="0" smtClean="0"/>
              <a:t> </a:t>
            </a:r>
            <a:r>
              <a:rPr lang="en-US" dirty="0" err="1" smtClean="0"/>
              <a:t>tertentu</a:t>
            </a:r>
            <a:r>
              <a:rPr lang="en-US" dirty="0" smtClean="0"/>
              <a:t>. </a:t>
            </a:r>
            <a:r>
              <a:rPr lang="en-US" b="1" i="1" dirty="0" err="1" smtClean="0"/>
              <a:t>Contoh</a:t>
            </a:r>
            <a:r>
              <a:rPr lang="en-US" dirty="0" smtClean="0"/>
              <a:t>: </a:t>
            </a:r>
            <a:r>
              <a:rPr lang="en-US" dirty="0" err="1" smtClean="0"/>
              <a:t>Pasal</a:t>
            </a:r>
            <a:r>
              <a:rPr lang="en-US" dirty="0" smtClean="0"/>
              <a:t>  221 (2), 310 (3) KUHP.</a:t>
            </a:r>
            <a:br>
              <a:rPr lang="en-US" dirty="0" smtClean="0"/>
            </a:b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132</a:t>
            </a:fld>
            <a:endParaRPr lang="en-US"/>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1"/>
            <a:ext cx="8286808" cy="6357982"/>
          </a:xfrm>
        </p:spPr>
        <p:txBody>
          <a:bodyPr>
            <a:normAutofit fontScale="90000"/>
          </a:bodyPr>
          <a:lstStyle/>
          <a:p>
            <a:r>
              <a:rPr lang="en-US" b="1" dirty="0" smtClean="0"/>
              <a:t/>
            </a:r>
            <a:br>
              <a:rPr lang="en-US" b="1" dirty="0" smtClean="0"/>
            </a:br>
            <a:r>
              <a:rPr lang="en-US" b="1" dirty="0" smtClean="0"/>
              <a:t/>
            </a:r>
            <a:br>
              <a:rPr lang="en-US" b="1" dirty="0" smtClean="0"/>
            </a:br>
            <a:r>
              <a:rPr lang="en-US" b="1" dirty="0" err="1" smtClean="0"/>
              <a:t>Umum</a:t>
            </a:r>
            <a:r>
              <a:rPr lang="en-US" dirty="0" smtClean="0"/>
              <a:t> </a:t>
            </a:r>
            <a:r>
              <a:rPr lang="en-US" b="1" dirty="0" err="1" smtClean="0"/>
              <a:t>Pada</a:t>
            </a:r>
            <a:r>
              <a:rPr lang="en-US" b="1" dirty="0" smtClean="0"/>
              <a:t> </a:t>
            </a:r>
            <a:r>
              <a:rPr lang="en-US" b="1" dirty="0" err="1" smtClean="0"/>
              <a:t>Buku</a:t>
            </a:r>
            <a:r>
              <a:rPr lang="en-US" b="1" dirty="0" smtClean="0"/>
              <a:t> I KUHP</a:t>
            </a:r>
            <a:r>
              <a:rPr lang="en-US" dirty="0" smtClean="0"/>
              <a:t/>
            </a:r>
            <a:br>
              <a:rPr lang="en-US" dirty="0" smtClean="0"/>
            </a:br>
            <a:r>
              <a:rPr lang="en-US" b="1" dirty="0" err="1" smtClean="0"/>
              <a:t>Penghapus</a:t>
            </a:r>
            <a:r>
              <a:rPr lang="en-US" b="1" dirty="0" smtClean="0"/>
              <a:t> </a:t>
            </a:r>
            <a:r>
              <a:rPr lang="en-US" b="1" dirty="0" err="1" smtClean="0"/>
              <a:t>Pidana</a:t>
            </a:r>
            <a:r>
              <a:rPr lang="en-US" b="1" dirty="0" smtClean="0"/>
              <a:t/>
            </a:r>
            <a:br>
              <a:rPr lang="en-US" b="1" dirty="0" smtClean="0"/>
            </a:br>
            <a:r>
              <a:rPr lang="en-US" b="1" dirty="0" smtClean="0"/>
              <a:t/>
            </a:r>
            <a:br>
              <a:rPr lang="en-US" b="1" dirty="0" smtClean="0"/>
            </a:br>
            <a:r>
              <a:rPr lang="en-US" b="1" dirty="0" err="1" smtClean="0"/>
              <a:t>Khusus</a:t>
            </a:r>
            <a:r>
              <a:rPr lang="en-US" dirty="0" smtClean="0"/>
              <a:t> </a:t>
            </a:r>
            <a:r>
              <a:rPr lang="en-US" b="1" dirty="0" err="1" smtClean="0"/>
              <a:t>Pada</a:t>
            </a:r>
            <a:r>
              <a:rPr lang="en-US" b="1" dirty="0" smtClean="0"/>
              <a:t> </a:t>
            </a:r>
            <a:r>
              <a:rPr lang="en-US" b="1" dirty="0" err="1" smtClean="0"/>
              <a:t>Buku</a:t>
            </a:r>
            <a:r>
              <a:rPr lang="en-US" b="1" dirty="0" smtClean="0"/>
              <a:t> II &amp; III KUHP</a:t>
            </a:r>
            <a:r>
              <a:rPr lang="en-US" dirty="0" smtClean="0"/>
              <a:t/>
            </a:r>
            <a:br>
              <a:rPr lang="en-US" dirty="0" smtClean="0"/>
            </a:br>
            <a:r>
              <a:rPr lang="en-US" b="1" dirty="0" smtClean="0"/>
              <a:t>AVAS (</a:t>
            </a:r>
            <a:r>
              <a:rPr lang="en-US" b="1" dirty="0" err="1" smtClean="0"/>
              <a:t>Afweigheid</a:t>
            </a:r>
            <a:r>
              <a:rPr lang="en-US" b="1" dirty="0" smtClean="0"/>
              <a:t> Van </a:t>
            </a:r>
            <a:r>
              <a:rPr lang="en-US" b="1" dirty="0" err="1" smtClean="0"/>
              <a:t>Alle</a:t>
            </a:r>
            <a:r>
              <a:rPr lang="en-US" b="1" dirty="0" smtClean="0"/>
              <a:t> </a:t>
            </a:r>
            <a:r>
              <a:rPr lang="en-US" b="1" dirty="0" err="1" smtClean="0"/>
              <a:t>Schuld</a:t>
            </a:r>
            <a:r>
              <a:rPr lang="en-US" b="1" dirty="0" smtClean="0"/>
              <a:t>) = </a:t>
            </a:r>
            <a:r>
              <a:rPr lang="en-US" dirty="0" err="1" smtClean="0"/>
              <a:t>tidak</a:t>
            </a:r>
            <a:r>
              <a:rPr lang="en-US" dirty="0" smtClean="0"/>
              <a:t> </a:t>
            </a:r>
            <a:r>
              <a:rPr lang="en-US" dirty="0" err="1" smtClean="0"/>
              <a:t>ditemukan</a:t>
            </a:r>
            <a:r>
              <a:rPr lang="en-US" dirty="0" smtClean="0"/>
              <a:t> </a:t>
            </a:r>
            <a:r>
              <a:rPr lang="en-US" dirty="0" err="1" smtClean="0"/>
              <a:t>kesalahan</a:t>
            </a:r>
            <a:r>
              <a:rPr lang="en-US" dirty="0" smtClean="0"/>
              <a:t> (</a:t>
            </a:r>
            <a:r>
              <a:rPr lang="en-US" dirty="0" err="1" smtClean="0"/>
              <a:t>berlaku</a:t>
            </a:r>
            <a:r>
              <a:rPr lang="en-US" dirty="0" smtClean="0"/>
              <a:t> </a:t>
            </a:r>
            <a:r>
              <a:rPr lang="en-US" dirty="0" err="1" smtClean="0"/>
              <a:t>umum</a:t>
            </a:r>
            <a:r>
              <a:rPr lang="en-US" dirty="0" smtClean="0"/>
              <a:t>), </a:t>
            </a:r>
            <a:br>
              <a:rPr lang="en-US" dirty="0" smtClean="0"/>
            </a:br>
            <a:r>
              <a:rPr lang="en-US" dirty="0" err="1" smtClean="0"/>
              <a:t>contoh</a:t>
            </a:r>
            <a:r>
              <a:rPr lang="en-US" dirty="0" smtClean="0"/>
              <a:t>:</a:t>
            </a:r>
            <a:br>
              <a:rPr lang="en-US" dirty="0" smtClean="0"/>
            </a:br>
            <a:r>
              <a:rPr lang="en-US" cap="none" dirty="0" smtClean="0"/>
              <a:t>Yang </a:t>
            </a:r>
            <a:r>
              <a:rPr lang="en-US" cap="none" dirty="0" err="1" smtClean="0"/>
              <a:t>Termasuk</a:t>
            </a:r>
            <a:r>
              <a:rPr lang="en-US" cap="none" dirty="0" smtClean="0"/>
              <a:t> </a:t>
            </a:r>
            <a:r>
              <a:rPr lang="en-US" cap="none" dirty="0" err="1" smtClean="0"/>
              <a:t>Dalam</a:t>
            </a:r>
            <a:r>
              <a:rPr lang="en-US" cap="none" dirty="0" smtClean="0"/>
              <a:t> </a:t>
            </a:r>
            <a:r>
              <a:rPr lang="en-US" cap="none" dirty="0" err="1" smtClean="0"/>
              <a:t>Delik</a:t>
            </a:r>
            <a:r>
              <a:rPr lang="en-US" cap="none" dirty="0" smtClean="0"/>
              <a:t>, </a:t>
            </a:r>
            <a:r>
              <a:rPr lang="en-US" cap="none" dirty="0" err="1" smtClean="0"/>
              <a:t>Namun</a:t>
            </a:r>
            <a:r>
              <a:rPr lang="en-US" cap="none" dirty="0" smtClean="0"/>
              <a:t> </a:t>
            </a:r>
            <a:r>
              <a:rPr lang="en-US" cap="none" dirty="0" err="1" smtClean="0"/>
              <a:t>Ada</a:t>
            </a:r>
            <a:r>
              <a:rPr lang="en-US" cap="none" dirty="0" smtClean="0"/>
              <a:t> </a:t>
            </a:r>
            <a:r>
              <a:rPr lang="en-US" cap="none" dirty="0" err="1" smtClean="0"/>
              <a:t>Dasar</a:t>
            </a:r>
            <a:r>
              <a:rPr lang="en-US" cap="none" dirty="0" smtClean="0"/>
              <a:t> Yang </a:t>
            </a:r>
            <a:r>
              <a:rPr lang="en-US" cap="none" dirty="0" err="1" smtClean="0"/>
              <a:t>Menghapus</a:t>
            </a:r>
            <a:r>
              <a:rPr lang="en-US" cap="none" dirty="0" smtClean="0"/>
              <a:t> </a:t>
            </a:r>
            <a:r>
              <a:rPr lang="en-US" cap="none" dirty="0" err="1" smtClean="0"/>
              <a:t>Pidana</a:t>
            </a:r>
            <a:r>
              <a:rPr lang="en-US" cap="none" dirty="0" smtClean="0"/>
              <a:t>: </a:t>
            </a:r>
            <a:r>
              <a:rPr lang="en-US" cap="none" dirty="0" err="1" smtClean="0"/>
              <a:t>Menjewer</a:t>
            </a:r>
            <a:r>
              <a:rPr lang="en-US" cap="none" dirty="0" smtClean="0"/>
              <a:t> </a:t>
            </a:r>
            <a:r>
              <a:rPr lang="en-US" cap="none" dirty="0" err="1" smtClean="0"/>
              <a:t>Itu</a:t>
            </a:r>
            <a:r>
              <a:rPr lang="en-US" cap="none" dirty="0" smtClean="0"/>
              <a:t> </a:t>
            </a:r>
            <a:r>
              <a:rPr lang="en-US" cap="none" dirty="0" err="1" smtClean="0"/>
              <a:t>Masih</a:t>
            </a:r>
            <a:r>
              <a:rPr lang="en-US" cap="none" dirty="0" smtClean="0"/>
              <a:t> </a:t>
            </a:r>
            <a:r>
              <a:rPr lang="en-US" cap="none" dirty="0" err="1" smtClean="0"/>
              <a:t>Dalam</a:t>
            </a:r>
            <a:r>
              <a:rPr lang="en-US" cap="none" dirty="0" smtClean="0"/>
              <a:t> Batas </a:t>
            </a:r>
            <a:r>
              <a:rPr lang="en-US" cap="none" dirty="0" err="1" smtClean="0"/>
              <a:t>Kepatutan</a:t>
            </a:r>
            <a:r>
              <a:rPr lang="en-US" cap="none" dirty="0" smtClean="0"/>
              <a:t>, </a:t>
            </a:r>
            <a:r>
              <a:rPr lang="en-US" cap="none" dirty="0" err="1" smtClean="0"/>
              <a:t>Karena</a:t>
            </a:r>
            <a:r>
              <a:rPr lang="en-US" cap="none" dirty="0" smtClean="0"/>
              <a:t> </a:t>
            </a:r>
            <a:r>
              <a:rPr lang="en-US" cap="none" dirty="0" err="1" smtClean="0"/>
              <a:t>Bermaksud</a:t>
            </a:r>
            <a:r>
              <a:rPr lang="en-US" cap="none" dirty="0" smtClean="0"/>
              <a:t> </a:t>
            </a:r>
            <a:r>
              <a:rPr lang="en-US" cap="none" dirty="0" err="1" smtClean="0"/>
              <a:t>Untuk</a:t>
            </a:r>
            <a:r>
              <a:rPr lang="en-US" cap="none" dirty="0" smtClean="0"/>
              <a:t> </a:t>
            </a:r>
            <a:r>
              <a:rPr lang="en-US" cap="none" dirty="0" err="1" smtClean="0"/>
              <a:t>Mendidik</a:t>
            </a:r>
            <a:r>
              <a:rPr lang="en-US" cap="none" dirty="0" smtClean="0"/>
              <a:t>.</a:t>
            </a:r>
            <a:br>
              <a:rPr lang="en-US" cap="none" dirty="0" smtClean="0"/>
            </a:br>
            <a:r>
              <a:rPr lang="en-US" cap="none" dirty="0" err="1" smtClean="0"/>
              <a:t>Tinju</a:t>
            </a:r>
            <a:r>
              <a:rPr lang="en-US" cap="none" dirty="0" smtClean="0"/>
              <a:t> </a:t>
            </a:r>
            <a:r>
              <a:rPr lang="en-US" cap="none" dirty="0" err="1" smtClean="0"/>
              <a:t>Itu</a:t>
            </a:r>
            <a:r>
              <a:rPr lang="en-US" cap="none" dirty="0" smtClean="0"/>
              <a:t> </a:t>
            </a:r>
            <a:r>
              <a:rPr lang="en-US" cap="none" dirty="0" err="1" smtClean="0"/>
              <a:t>Adanya</a:t>
            </a:r>
            <a:r>
              <a:rPr lang="en-US" cap="none" dirty="0" smtClean="0"/>
              <a:t> </a:t>
            </a:r>
            <a:r>
              <a:rPr lang="en-US" cap="none" dirty="0" err="1" smtClean="0"/>
              <a:t>Persetujuan</a:t>
            </a:r>
            <a:r>
              <a:rPr lang="en-US" cap="none" dirty="0" smtClean="0"/>
              <a: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133</a:t>
            </a:fld>
            <a:endParaRPr lang="en-US"/>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1"/>
            <a:ext cx="8643998" cy="6357982"/>
          </a:xfrm>
        </p:spPr>
        <p:txBody>
          <a:bodyPr>
            <a:normAutofit fontScale="90000"/>
          </a:bodyPr>
          <a:lstStyle/>
          <a:p>
            <a:r>
              <a:rPr lang="en-US" b="1" dirty="0" err="1" smtClean="0"/>
              <a:t>Perbedaan</a:t>
            </a:r>
            <a:r>
              <a:rPr lang="en-US" b="1" dirty="0" smtClean="0"/>
              <a:t> </a:t>
            </a:r>
            <a:r>
              <a:rPr lang="en-US" b="1" dirty="0" err="1" smtClean="0"/>
              <a:t>dasar</a:t>
            </a:r>
            <a:r>
              <a:rPr lang="en-US" b="1" dirty="0" smtClean="0"/>
              <a:t> </a:t>
            </a:r>
            <a:r>
              <a:rPr lang="en-US" b="1" dirty="0" err="1" smtClean="0"/>
              <a:t>pembenar</a:t>
            </a:r>
            <a:r>
              <a:rPr lang="en-US" b="1" dirty="0" smtClean="0"/>
              <a:t> </a:t>
            </a:r>
            <a:r>
              <a:rPr lang="en-US" b="1" dirty="0" err="1" smtClean="0"/>
              <a:t>dan</a:t>
            </a:r>
            <a:r>
              <a:rPr lang="en-US" b="1" dirty="0" smtClean="0"/>
              <a:t> </a:t>
            </a:r>
            <a:r>
              <a:rPr lang="en-US" b="1" dirty="0" err="1" smtClean="0"/>
              <a:t>dasar</a:t>
            </a:r>
            <a:r>
              <a:rPr lang="en-US" b="1" dirty="0" smtClean="0"/>
              <a:t> </a:t>
            </a:r>
            <a:r>
              <a:rPr lang="en-US" b="1" dirty="0" err="1" smtClean="0"/>
              <a:t>pemaaf</a:t>
            </a:r>
            <a:r>
              <a:rPr lang="en-US" b="1" dirty="0" smtClean="0"/>
              <a:t>:</a:t>
            </a:r>
            <a:r>
              <a:rPr lang="en-US" dirty="0" smtClean="0"/>
              <a:t/>
            </a:r>
            <a:br>
              <a:rPr lang="en-US" dirty="0" smtClean="0"/>
            </a:br>
            <a:r>
              <a:rPr lang="en-US" dirty="0" smtClean="0"/>
              <a:t>  </a:t>
            </a:r>
            <a:r>
              <a:rPr lang="en-US" b="1" dirty="0" err="1" smtClean="0">
                <a:solidFill>
                  <a:schemeClr val="bg1"/>
                </a:solidFill>
              </a:rPr>
              <a:t>Dasar</a:t>
            </a:r>
            <a:r>
              <a:rPr lang="en-US" b="1" dirty="0" smtClean="0">
                <a:solidFill>
                  <a:schemeClr val="bg1"/>
                </a:solidFill>
              </a:rPr>
              <a:t> </a:t>
            </a:r>
            <a:r>
              <a:rPr lang="en-US" b="1" dirty="0" err="1" smtClean="0">
                <a:solidFill>
                  <a:schemeClr val="bg1"/>
                </a:solidFill>
              </a:rPr>
              <a:t>pembenar</a:t>
            </a:r>
            <a:r>
              <a:rPr lang="en-US" b="1" dirty="0" smtClean="0">
                <a:solidFill>
                  <a:schemeClr val="bg1"/>
                </a:solidFill>
              </a:rPr>
              <a:t>:</a:t>
            </a:r>
            <a:r>
              <a:rPr lang="en-US" dirty="0" smtClean="0"/>
              <a:t/>
            </a:r>
            <a:br>
              <a:rPr lang="en-US" dirty="0" smtClean="0"/>
            </a:br>
            <a:r>
              <a:rPr lang="en-US" dirty="0" err="1" smtClean="0"/>
              <a:t>Apabila</a:t>
            </a:r>
            <a:r>
              <a:rPr lang="en-US" dirty="0" smtClean="0"/>
              <a:t> </a:t>
            </a:r>
            <a:r>
              <a:rPr lang="en-US" dirty="0" err="1" smtClean="0"/>
              <a:t>dasar</a:t>
            </a:r>
            <a:r>
              <a:rPr lang="en-US" dirty="0" smtClean="0"/>
              <a:t> </a:t>
            </a:r>
            <a:r>
              <a:rPr lang="en-US" dirty="0" err="1" smtClean="0"/>
              <a:t>penghapusnya</a:t>
            </a:r>
            <a:r>
              <a:rPr lang="en-US" dirty="0" smtClean="0"/>
              <a:t> </a:t>
            </a:r>
            <a:r>
              <a:rPr lang="en-US" dirty="0" err="1" smtClean="0"/>
              <a:t>merupakan</a:t>
            </a:r>
            <a:r>
              <a:rPr lang="en-US" dirty="0" smtClean="0"/>
              <a:t> </a:t>
            </a:r>
            <a:r>
              <a:rPr lang="en-US" dirty="0" err="1" smtClean="0"/>
              <a:t>dasar</a:t>
            </a:r>
            <a:r>
              <a:rPr lang="en-US" dirty="0" smtClean="0"/>
              <a:t> </a:t>
            </a:r>
            <a:r>
              <a:rPr lang="en-US" dirty="0" err="1" smtClean="0"/>
              <a:t>pembenar</a:t>
            </a:r>
            <a:r>
              <a:rPr lang="en-US" dirty="0" smtClean="0"/>
              <a:t> yang </a:t>
            </a:r>
            <a:r>
              <a:rPr lang="en-US" dirty="0" err="1" smtClean="0"/>
              <a:t>menghilangkan</a:t>
            </a:r>
            <a:r>
              <a:rPr lang="en-US" dirty="0" smtClean="0"/>
              <a:t> </a:t>
            </a:r>
            <a:r>
              <a:rPr lang="en-US" dirty="0" err="1" smtClean="0"/>
              <a:t>sifat</a:t>
            </a:r>
            <a:r>
              <a:rPr lang="en-US" dirty="0" smtClean="0"/>
              <a:t> </a:t>
            </a:r>
            <a:r>
              <a:rPr lang="en-US" dirty="0" err="1" smtClean="0"/>
              <a:t>melawan</a:t>
            </a:r>
            <a:r>
              <a:rPr lang="en-US" dirty="0" smtClean="0"/>
              <a:t> </a:t>
            </a:r>
            <a:r>
              <a:rPr lang="en-US" dirty="0" err="1" smtClean="0"/>
              <a:t>hukum</a:t>
            </a:r>
            <a:r>
              <a:rPr lang="en-US" dirty="0" smtClean="0"/>
              <a:t>, </a:t>
            </a:r>
            <a:r>
              <a:rPr lang="en-US" dirty="0" err="1" smtClean="0"/>
              <a:t>dimana</a:t>
            </a:r>
            <a:r>
              <a:rPr lang="en-US" dirty="0" smtClean="0"/>
              <a:t> </a:t>
            </a:r>
            <a:r>
              <a:rPr lang="en-US" dirty="0" err="1" smtClean="0"/>
              <a:t>sifat</a:t>
            </a:r>
            <a:r>
              <a:rPr lang="en-US" dirty="0" smtClean="0"/>
              <a:t> </a:t>
            </a:r>
            <a:r>
              <a:rPr lang="en-US" b="1" dirty="0" err="1" smtClean="0"/>
              <a:t>melawan</a:t>
            </a:r>
            <a:r>
              <a:rPr lang="en-US" b="1" dirty="0" smtClean="0"/>
              <a:t> </a:t>
            </a:r>
            <a:r>
              <a:rPr lang="en-US" b="1" dirty="0" err="1" smtClean="0"/>
              <a:t>hukum</a:t>
            </a:r>
            <a:r>
              <a:rPr lang="en-US" b="1" dirty="0" smtClean="0"/>
              <a:t> </a:t>
            </a:r>
            <a:r>
              <a:rPr lang="en-US" dirty="0" err="1" smtClean="0"/>
              <a:t>itu</a:t>
            </a:r>
            <a:r>
              <a:rPr lang="en-US" dirty="0" smtClean="0"/>
              <a:t> </a:t>
            </a:r>
            <a:r>
              <a:rPr lang="en-US" dirty="0" err="1" smtClean="0"/>
              <a:t>tercantum</a:t>
            </a:r>
            <a:r>
              <a:rPr lang="en-US" dirty="0" smtClean="0"/>
              <a:t> </a:t>
            </a:r>
            <a:r>
              <a:rPr lang="en-US" dirty="0" err="1" smtClean="0"/>
              <a:t>dalam</a:t>
            </a:r>
            <a:r>
              <a:rPr lang="en-US" dirty="0" smtClean="0"/>
              <a:t> </a:t>
            </a:r>
            <a:r>
              <a:rPr lang="en-US" dirty="0" err="1" smtClean="0"/>
              <a:t>perumusan</a:t>
            </a:r>
            <a:r>
              <a:rPr lang="en-US" dirty="0" smtClean="0"/>
              <a:t> </a:t>
            </a:r>
            <a:r>
              <a:rPr lang="en-US" dirty="0" err="1" smtClean="0"/>
              <a:t>delik</a:t>
            </a:r>
            <a:r>
              <a:rPr lang="en-US" dirty="0" smtClean="0"/>
              <a:t>, </a:t>
            </a:r>
            <a:r>
              <a:rPr lang="en-US" dirty="0" err="1" smtClean="0"/>
              <a:t>maka</a:t>
            </a:r>
            <a:r>
              <a:rPr lang="en-US" dirty="0" smtClean="0"/>
              <a:t> </a:t>
            </a:r>
            <a:r>
              <a:rPr lang="en-US" dirty="0" err="1" smtClean="0"/>
              <a:t>putusannya</a:t>
            </a:r>
            <a:r>
              <a:rPr lang="en-US" dirty="0" smtClean="0"/>
              <a:t> </a:t>
            </a:r>
            <a:r>
              <a:rPr lang="en-US" dirty="0" err="1" smtClean="0"/>
              <a:t>adalah</a:t>
            </a:r>
            <a:r>
              <a:rPr lang="en-US" dirty="0" smtClean="0"/>
              <a:t> </a:t>
            </a:r>
            <a:r>
              <a:rPr lang="en-US" b="1" dirty="0" err="1" smtClean="0"/>
              <a:t>bebas</a:t>
            </a:r>
            <a:r>
              <a:rPr lang="en-US" b="1" dirty="0" smtClean="0"/>
              <a:t> </a:t>
            </a:r>
            <a:r>
              <a:rPr lang="en-US" dirty="0" err="1" smtClean="0"/>
              <a:t>dari</a:t>
            </a:r>
            <a:r>
              <a:rPr lang="en-US" dirty="0" smtClean="0"/>
              <a:t> </a:t>
            </a:r>
            <a:r>
              <a:rPr lang="en-US" dirty="0" err="1" smtClean="0"/>
              <a:t>segala</a:t>
            </a:r>
            <a:r>
              <a:rPr lang="en-US" dirty="0" smtClean="0"/>
              <a:t> </a:t>
            </a:r>
            <a:r>
              <a:rPr lang="en-US" dirty="0" err="1" smtClean="0"/>
              <a:t>dakwaaan</a:t>
            </a:r>
            <a:r>
              <a:rPr lang="en-US" dirty="0" smtClean="0"/>
              <a:t/>
            </a:r>
            <a:br>
              <a:rPr lang="en-US" dirty="0" smtClean="0"/>
            </a:br>
            <a:r>
              <a:rPr lang="en-US" dirty="0" smtClean="0"/>
              <a:t></a:t>
            </a:r>
            <a:r>
              <a:rPr lang="en-US" b="1" dirty="0" err="1" smtClean="0">
                <a:solidFill>
                  <a:schemeClr val="bg1"/>
                </a:solidFill>
              </a:rPr>
              <a:t>Dasar</a:t>
            </a:r>
            <a:r>
              <a:rPr lang="en-US" b="1" dirty="0" smtClean="0">
                <a:solidFill>
                  <a:schemeClr val="bg1"/>
                </a:solidFill>
              </a:rPr>
              <a:t> </a:t>
            </a:r>
            <a:r>
              <a:rPr lang="en-US" b="1" dirty="0" err="1" smtClean="0">
                <a:solidFill>
                  <a:schemeClr val="bg1"/>
                </a:solidFill>
              </a:rPr>
              <a:t>pemaaf</a:t>
            </a:r>
            <a:r>
              <a:rPr lang="en-US" b="1" dirty="0" smtClean="0">
                <a:solidFill>
                  <a:schemeClr val="bg1"/>
                </a:solidFill>
              </a:rPr>
              <a:t>:</a:t>
            </a:r>
            <a:r>
              <a:rPr lang="en-US" dirty="0" smtClean="0"/>
              <a:t/>
            </a:r>
            <a:br>
              <a:rPr lang="en-US" dirty="0" smtClean="0"/>
            </a:br>
            <a:r>
              <a:rPr lang="en-US" dirty="0" smtClean="0"/>
              <a:t> </a:t>
            </a:r>
            <a:r>
              <a:rPr lang="en-US" dirty="0" err="1" smtClean="0"/>
              <a:t>Apabila</a:t>
            </a:r>
            <a:r>
              <a:rPr lang="en-US" dirty="0" smtClean="0"/>
              <a:t> </a:t>
            </a:r>
            <a:r>
              <a:rPr lang="en-US" dirty="0" err="1" smtClean="0"/>
              <a:t>dasar</a:t>
            </a:r>
            <a:r>
              <a:rPr lang="en-US" dirty="0" smtClean="0"/>
              <a:t> </a:t>
            </a:r>
            <a:r>
              <a:rPr lang="en-US" dirty="0" err="1" smtClean="0"/>
              <a:t>penghapusnya</a:t>
            </a:r>
            <a:r>
              <a:rPr lang="en-US" dirty="0" smtClean="0"/>
              <a:t> </a:t>
            </a:r>
            <a:r>
              <a:rPr lang="en-US" dirty="0" err="1" smtClean="0"/>
              <a:t>merupakan</a:t>
            </a:r>
            <a:r>
              <a:rPr lang="en-US" dirty="0" smtClean="0"/>
              <a:t> </a:t>
            </a:r>
            <a:r>
              <a:rPr lang="en-US" dirty="0" err="1" smtClean="0"/>
              <a:t>dasar</a:t>
            </a:r>
            <a:r>
              <a:rPr lang="en-US" dirty="0" smtClean="0"/>
              <a:t> </a:t>
            </a:r>
            <a:r>
              <a:rPr lang="en-US" dirty="0" err="1" smtClean="0"/>
              <a:t>pemaaf</a:t>
            </a:r>
            <a:r>
              <a:rPr lang="en-US" dirty="0" smtClean="0"/>
              <a:t> yang </a:t>
            </a:r>
            <a:r>
              <a:rPr lang="en-US" dirty="0" err="1" smtClean="0"/>
              <a:t>menghilangkan</a:t>
            </a:r>
            <a:r>
              <a:rPr lang="en-US" dirty="0" smtClean="0"/>
              <a:t> </a:t>
            </a:r>
            <a:r>
              <a:rPr lang="en-US" dirty="0" err="1" smtClean="0"/>
              <a:t>sifat</a:t>
            </a:r>
            <a:r>
              <a:rPr lang="en-US" dirty="0" smtClean="0"/>
              <a:t> </a:t>
            </a:r>
            <a:r>
              <a:rPr lang="en-US" dirty="0" err="1" smtClean="0"/>
              <a:t>kesalahan</a:t>
            </a:r>
            <a:r>
              <a:rPr lang="en-US" dirty="0" smtClean="0"/>
              <a:t>,  </a:t>
            </a:r>
            <a:r>
              <a:rPr lang="en-US" dirty="0" err="1" smtClean="0"/>
              <a:t>dimana</a:t>
            </a:r>
            <a:r>
              <a:rPr lang="en-US" dirty="0" smtClean="0"/>
              <a:t>  </a:t>
            </a:r>
            <a:r>
              <a:rPr lang="en-US" dirty="0" err="1" smtClean="0"/>
              <a:t>sifat</a:t>
            </a:r>
            <a:r>
              <a:rPr lang="en-US" dirty="0" smtClean="0"/>
              <a:t>  </a:t>
            </a:r>
            <a:r>
              <a:rPr lang="en-US" dirty="0" err="1" smtClean="0"/>
              <a:t>kesalahan</a:t>
            </a:r>
            <a:r>
              <a:rPr lang="en-US" dirty="0" smtClean="0"/>
              <a:t>  </a:t>
            </a:r>
            <a:r>
              <a:rPr lang="en-US" dirty="0" err="1" smtClean="0"/>
              <a:t>tersebut</a:t>
            </a:r>
            <a:r>
              <a:rPr lang="en-US" dirty="0" smtClean="0"/>
              <a:t>  </a:t>
            </a:r>
            <a:r>
              <a:rPr lang="en-US" dirty="0" err="1" smtClean="0"/>
              <a:t>tercantum</a:t>
            </a:r>
            <a:r>
              <a:rPr lang="en-US" dirty="0" smtClean="0"/>
              <a:t>  </a:t>
            </a:r>
            <a:r>
              <a:rPr lang="en-US" dirty="0" err="1" smtClean="0"/>
              <a:t>dalam</a:t>
            </a:r>
            <a:r>
              <a:rPr lang="en-US" dirty="0" smtClean="0"/>
              <a:t>  </a:t>
            </a:r>
            <a:r>
              <a:rPr lang="en-US" dirty="0" err="1" smtClean="0"/>
              <a:t>perumusan</a:t>
            </a:r>
            <a:r>
              <a:rPr lang="en-US" dirty="0" smtClean="0"/>
              <a:t>  </a:t>
            </a:r>
            <a:r>
              <a:rPr lang="en-US" dirty="0" err="1" smtClean="0"/>
              <a:t>delik</a:t>
            </a:r>
            <a:r>
              <a:rPr lang="en-US" dirty="0" smtClean="0"/>
              <a:t>,  </a:t>
            </a:r>
            <a:r>
              <a:rPr lang="en-US" dirty="0" err="1" smtClean="0"/>
              <a:t>maka</a:t>
            </a: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134</a:t>
            </a:fld>
            <a:endParaRPr lang="en-US"/>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0"/>
            <a:ext cx="8643998" cy="6429419"/>
          </a:xfrm>
        </p:spPr>
        <p:txBody>
          <a:bodyPr>
            <a:normAutofit/>
          </a:bodyPr>
          <a:lstStyle/>
          <a:p>
            <a:r>
              <a:rPr lang="en-US" dirty="0" err="1" smtClean="0"/>
              <a:t>putusannya</a:t>
            </a:r>
            <a:r>
              <a:rPr lang="en-US" dirty="0" smtClean="0"/>
              <a:t> </a:t>
            </a:r>
            <a:r>
              <a:rPr lang="en-US" dirty="0" err="1" smtClean="0"/>
              <a:t>adalah</a:t>
            </a:r>
            <a:r>
              <a:rPr lang="en-US" dirty="0" smtClean="0"/>
              <a:t> </a:t>
            </a:r>
            <a:r>
              <a:rPr lang="en-US" dirty="0" err="1" smtClean="0"/>
              <a:t>bisa</a:t>
            </a:r>
            <a:r>
              <a:rPr lang="en-US" dirty="0" smtClean="0"/>
              <a:t> </a:t>
            </a:r>
            <a:r>
              <a:rPr lang="en-US" dirty="0" err="1" smtClean="0"/>
              <a:t>bebas</a:t>
            </a:r>
            <a:r>
              <a:rPr lang="en-US" dirty="0" smtClean="0"/>
              <a:t> (</a:t>
            </a:r>
            <a:r>
              <a:rPr lang="en-US" dirty="0" err="1" smtClean="0"/>
              <a:t>jika</a:t>
            </a:r>
            <a:r>
              <a:rPr lang="en-US" dirty="0" smtClean="0"/>
              <a:t> </a:t>
            </a:r>
            <a:r>
              <a:rPr lang="en-US" dirty="0" err="1" smtClean="0"/>
              <a:t>dibuktikan</a:t>
            </a:r>
            <a:r>
              <a:rPr lang="en-US" dirty="0" smtClean="0"/>
              <a:t> </a:t>
            </a:r>
            <a:r>
              <a:rPr lang="en-US" dirty="0" err="1" smtClean="0"/>
              <a:t>dan</a:t>
            </a:r>
            <a:r>
              <a:rPr lang="en-US" dirty="0" smtClean="0"/>
              <a:t> </a:t>
            </a:r>
            <a:r>
              <a:rPr lang="en-US" dirty="0" err="1" smtClean="0"/>
              <a:t>ternyata</a:t>
            </a:r>
            <a:r>
              <a:rPr lang="en-US" dirty="0" smtClean="0"/>
              <a:t> </a:t>
            </a:r>
            <a:r>
              <a:rPr lang="en-US" dirty="0" err="1" smtClean="0"/>
              <a:t>tidak</a:t>
            </a:r>
            <a:r>
              <a:rPr lang="en-US" dirty="0" smtClean="0"/>
              <a:t> </a:t>
            </a:r>
            <a:r>
              <a:rPr lang="en-US" dirty="0" err="1" smtClean="0"/>
              <a:t>terbukti</a:t>
            </a:r>
            <a:r>
              <a:rPr lang="en-US" dirty="0" smtClean="0"/>
              <a:t>) </a:t>
            </a:r>
            <a:r>
              <a:rPr lang="en-US" dirty="0" err="1" smtClean="0"/>
              <a:t>atau</a:t>
            </a:r>
            <a:r>
              <a:rPr lang="en-US" dirty="0" smtClean="0"/>
              <a:t> </a:t>
            </a:r>
            <a:r>
              <a:rPr lang="en-US" dirty="0" err="1" smtClean="0"/>
              <a:t>lepas</a:t>
            </a:r>
            <a:r>
              <a:rPr lang="en-US" dirty="0" smtClean="0"/>
              <a:t/>
            </a:r>
            <a:br>
              <a:rPr lang="en-US" dirty="0" smtClean="0"/>
            </a:br>
            <a:r>
              <a:rPr lang="en-US" dirty="0" smtClean="0"/>
              <a:t> (</a:t>
            </a:r>
            <a:r>
              <a:rPr lang="en-US" dirty="0" err="1" smtClean="0"/>
              <a:t>jika</a:t>
            </a:r>
            <a:r>
              <a:rPr lang="en-US" dirty="0" smtClean="0"/>
              <a:t> </a:t>
            </a:r>
            <a:r>
              <a:rPr lang="en-US" dirty="0" err="1" smtClean="0"/>
              <a:t>tidak</a:t>
            </a:r>
            <a:r>
              <a:rPr lang="en-US" dirty="0" smtClean="0"/>
              <a:t> </a:t>
            </a:r>
            <a:r>
              <a:rPr lang="en-US" dirty="0" err="1" smtClean="0"/>
              <a:t>terdapat</a:t>
            </a:r>
            <a:r>
              <a:rPr lang="en-US" dirty="0" smtClean="0"/>
              <a:t> </a:t>
            </a:r>
            <a:r>
              <a:rPr lang="en-US" dirty="0" err="1" smtClean="0"/>
              <a:t>unsur</a:t>
            </a:r>
            <a:r>
              <a:rPr lang="en-US" dirty="0" smtClean="0"/>
              <a:t> </a:t>
            </a:r>
            <a:r>
              <a:rPr lang="en-US" dirty="0" err="1" smtClean="0"/>
              <a:t>kesalahan</a:t>
            </a:r>
            <a:r>
              <a:rPr lang="en-US" dirty="0" smtClean="0"/>
              <a:t>).</a:t>
            </a:r>
            <a:br>
              <a:rPr lang="en-US" dirty="0" smtClean="0"/>
            </a:br>
            <a:r>
              <a:rPr lang="en-US" dirty="0" smtClean="0"/>
              <a:t> </a:t>
            </a:r>
            <a:br>
              <a:rPr lang="en-US" dirty="0" smtClean="0"/>
            </a:b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135</a:t>
            </a:fld>
            <a:endParaRPr lang="en-US"/>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619125"/>
            <a:ext cx="7642253" cy="5595957"/>
          </a:xfrm>
        </p:spPr>
        <p:txBody>
          <a:bodyPr>
            <a:normAutofit fontScale="90000"/>
          </a:bodyPr>
          <a:lstStyle/>
          <a:p>
            <a:r>
              <a:rPr lang="en-US" i="1" dirty="0" err="1" smtClean="0"/>
              <a:t>Kegunaan</a:t>
            </a:r>
            <a:r>
              <a:rPr lang="en-US" i="1" dirty="0" smtClean="0"/>
              <a:t> </a:t>
            </a:r>
            <a:r>
              <a:rPr lang="en-US" i="1" dirty="0" err="1" smtClean="0"/>
              <a:t>dasar</a:t>
            </a:r>
            <a:r>
              <a:rPr lang="en-US" i="1" dirty="0" smtClean="0"/>
              <a:t> </a:t>
            </a:r>
            <a:r>
              <a:rPr lang="en-US" i="1" dirty="0" err="1" smtClean="0"/>
              <a:t>pembenar</a:t>
            </a:r>
            <a:r>
              <a:rPr lang="en-US" i="1" dirty="0" smtClean="0"/>
              <a:t> </a:t>
            </a:r>
            <a:r>
              <a:rPr lang="en-US" i="1" dirty="0" err="1" smtClean="0"/>
              <a:t>dan</a:t>
            </a:r>
            <a:r>
              <a:rPr lang="en-US" i="1" dirty="0" smtClean="0"/>
              <a:t> </a:t>
            </a:r>
            <a:r>
              <a:rPr lang="en-US" i="1" dirty="0" err="1" smtClean="0"/>
              <a:t>dasar</a:t>
            </a:r>
            <a:r>
              <a:rPr lang="en-US" i="1" dirty="0" smtClean="0"/>
              <a:t> </a:t>
            </a:r>
            <a:r>
              <a:rPr lang="en-US" i="1" dirty="0" err="1" smtClean="0"/>
              <a:t>pemaaf</a:t>
            </a:r>
            <a:r>
              <a:rPr lang="en-US" i="1" dirty="0" smtClean="0"/>
              <a:t> </a:t>
            </a:r>
            <a:r>
              <a:rPr lang="en-US" i="1" dirty="0" err="1" smtClean="0"/>
              <a:t>dalam</a:t>
            </a:r>
            <a:r>
              <a:rPr lang="en-US" i="1" dirty="0" smtClean="0"/>
              <a:t> </a:t>
            </a:r>
            <a:r>
              <a:rPr lang="en-US" i="1" dirty="0" err="1" smtClean="0"/>
              <a:t>hal</a:t>
            </a:r>
            <a:r>
              <a:rPr lang="en-US" i="1" dirty="0" smtClean="0"/>
              <a:t> </a:t>
            </a:r>
            <a:r>
              <a:rPr lang="en-US" i="1" dirty="0" err="1" smtClean="0"/>
              <a:t>penyertaan</a:t>
            </a:r>
            <a:r>
              <a:rPr lang="en-US" i="1" dirty="0" smtClean="0"/>
              <a:t> (</a:t>
            </a:r>
            <a:r>
              <a:rPr lang="en-US" i="1" dirty="0" err="1" smtClean="0"/>
              <a:t>Dalam</a:t>
            </a:r>
            <a:r>
              <a:rPr lang="en-US" i="1" dirty="0" smtClean="0"/>
              <a:t> </a:t>
            </a:r>
            <a:r>
              <a:rPr lang="en-US" i="1" dirty="0" err="1" smtClean="0"/>
              <a:t>penyertaan</a:t>
            </a:r>
            <a:r>
              <a:rPr lang="en-US" i="1" dirty="0" smtClean="0"/>
              <a:t> </a:t>
            </a:r>
            <a:r>
              <a:rPr lang="en-US" i="1" dirty="0" err="1" smtClean="0"/>
              <a:t>dimana</a:t>
            </a:r>
            <a:r>
              <a:rPr lang="en-US" i="1" dirty="0" smtClean="0"/>
              <a:t> </a:t>
            </a:r>
            <a:r>
              <a:rPr lang="en-US" i="1" dirty="0" err="1" smtClean="0"/>
              <a:t>satu</a:t>
            </a:r>
            <a:r>
              <a:rPr lang="en-US" i="1" dirty="0" smtClean="0"/>
              <a:t> </a:t>
            </a:r>
            <a:r>
              <a:rPr lang="en-US" i="1" dirty="0" err="1" smtClean="0"/>
              <a:t>tindak</a:t>
            </a:r>
            <a:r>
              <a:rPr lang="en-US" i="1" dirty="0" smtClean="0"/>
              <a:t> </a:t>
            </a:r>
            <a:r>
              <a:rPr lang="en-US" i="1" dirty="0" err="1" smtClean="0"/>
              <a:t>pidana</a:t>
            </a:r>
            <a:r>
              <a:rPr lang="en-US" i="1" dirty="0" smtClean="0"/>
              <a:t> </a:t>
            </a:r>
            <a:r>
              <a:rPr lang="en-US" i="1" dirty="0" err="1" smtClean="0"/>
              <a:t>ada</a:t>
            </a:r>
            <a:r>
              <a:rPr lang="en-US" i="1" dirty="0" smtClean="0"/>
              <a:t> </a:t>
            </a:r>
            <a:r>
              <a:rPr lang="en-US" i="1" dirty="0" err="1" smtClean="0"/>
              <a:t>andil</a:t>
            </a:r>
            <a:r>
              <a:rPr lang="en-US" i="1" dirty="0" smtClean="0"/>
              <a:t> </a:t>
            </a:r>
            <a:r>
              <a:rPr lang="en-US" i="1" dirty="0" err="1" smtClean="0"/>
              <a:t>lebih</a:t>
            </a:r>
            <a:r>
              <a:rPr lang="en-US" i="1" dirty="0" smtClean="0"/>
              <a:t> </a:t>
            </a:r>
            <a:r>
              <a:rPr lang="en-US" i="1" dirty="0" err="1" smtClean="0"/>
              <a:t>dari</a:t>
            </a:r>
            <a:r>
              <a:rPr lang="en-US" i="1" dirty="0" smtClean="0"/>
              <a:t> 1 </a:t>
            </a:r>
            <a:r>
              <a:rPr lang="en-US" i="1" dirty="0" err="1" smtClean="0"/>
              <a:t>orang</a:t>
            </a:r>
            <a:r>
              <a:rPr lang="en-US" i="1" dirty="0" smtClean="0"/>
              <a:t>):</a:t>
            </a:r>
            <a:r>
              <a:rPr lang="en-US" dirty="0" smtClean="0"/>
              <a:t/>
            </a:r>
            <a:br>
              <a:rPr lang="en-US" dirty="0" smtClean="0"/>
            </a:br>
            <a:r>
              <a:rPr lang="en-US" dirty="0" smtClean="0"/>
              <a:t>  </a:t>
            </a:r>
            <a:r>
              <a:rPr lang="en-US" b="1" dirty="0" err="1" smtClean="0"/>
              <a:t>Dasar</a:t>
            </a:r>
            <a:r>
              <a:rPr lang="en-US" b="1" dirty="0" smtClean="0"/>
              <a:t> </a:t>
            </a:r>
            <a:r>
              <a:rPr lang="en-US" b="1" dirty="0" err="1" smtClean="0"/>
              <a:t>pembenar</a:t>
            </a:r>
            <a:r>
              <a:rPr lang="en-US" b="1" dirty="0" smtClean="0"/>
              <a:t>  </a:t>
            </a:r>
            <a:r>
              <a:rPr lang="en-US" dirty="0" smtClean="0"/>
              <a:t>     </a:t>
            </a:r>
            <a:r>
              <a:rPr lang="en-US" dirty="0" err="1" smtClean="0"/>
              <a:t>jika</a:t>
            </a:r>
            <a:r>
              <a:rPr lang="en-US" dirty="0" smtClean="0"/>
              <a:t> </a:t>
            </a:r>
            <a:r>
              <a:rPr lang="en-US" dirty="0" err="1" smtClean="0"/>
              <a:t>salah</a:t>
            </a:r>
            <a:r>
              <a:rPr lang="en-US" dirty="0" smtClean="0"/>
              <a:t> </a:t>
            </a:r>
            <a:r>
              <a:rPr lang="en-US" dirty="0" err="1" smtClean="0"/>
              <a:t>satu</a:t>
            </a:r>
            <a:r>
              <a:rPr lang="en-US" dirty="0" smtClean="0"/>
              <a:t> </a:t>
            </a:r>
            <a:r>
              <a:rPr lang="en-US" dirty="0" err="1" smtClean="0"/>
              <a:t>dari</a:t>
            </a:r>
            <a:r>
              <a:rPr lang="en-US" dirty="0" smtClean="0"/>
              <a:t> </a:t>
            </a:r>
            <a:r>
              <a:rPr lang="en-US" dirty="0" err="1" smtClean="0"/>
              <a:t>si</a:t>
            </a:r>
            <a:r>
              <a:rPr lang="en-US" dirty="0" smtClean="0"/>
              <a:t> </a:t>
            </a:r>
            <a:r>
              <a:rPr lang="en-US" dirty="0" err="1" smtClean="0"/>
              <a:t>pelaku</a:t>
            </a:r>
            <a:r>
              <a:rPr lang="en-US" dirty="0" smtClean="0"/>
              <a:t> yang </a:t>
            </a:r>
            <a:r>
              <a:rPr lang="en-US" dirty="0" err="1" smtClean="0"/>
              <a:t>mempunyai</a:t>
            </a:r>
            <a:r>
              <a:rPr lang="en-US" dirty="0" smtClean="0"/>
              <a:t> </a:t>
            </a:r>
            <a:r>
              <a:rPr lang="en-US" dirty="0" err="1" smtClean="0"/>
              <a:t>dasar</a:t>
            </a:r>
            <a:r>
              <a:rPr lang="en-US" dirty="0" smtClean="0"/>
              <a:t> </a:t>
            </a:r>
            <a:r>
              <a:rPr lang="en-US" dirty="0" err="1" smtClean="0"/>
              <a:t>penghapus</a:t>
            </a:r>
            <a:r>
              <a:rPr lang="en-US" dirty="0" smtClean="0"/>
              <a:t> yang </a:t>
            </a:r>
            <a:r>
              <a:rPr lang="en-US" dirty="0" err="1" smtClean="0"/>
              <a:t>merupakan</a:t>
            </a:r>
            <a:r>
              <a:rPr lang="en-US" dirty="0" smtClean="0"/>
              <a:t> </a:t>
            </a:r>
            <a:r>
              <a:rPr lang="en-US" dirty="0" err="1" smtClean="0"/>
              <a:t>dasar</a:t>
            </a:r>
            <a:r>
              <a:rPr lang="en-US" dirty="0" smtClean="0"/>
              <a:t> </a:t>
            </a:r>
            <a:r>
              <a:rPr lang="en-US" dirty="0" err="1" smtClean="0"/>
              <a:t>pembenar</a:t>
            </a:r>
            <a:r>
              <a:rPr lang="en-US" dirty="0" smtClean="0"/>
              <a:t>, </a:t>
            </a:r>
            <a:r>
              <a:rPr lang="en-US" dirty="0" err="1" smtClean="0"/>
              <a:t>maka</a:t>
            </a:r>
            <a:r>
              <a:rPr lang="en-US" dirty="0" smtClean="0"/>
              <a:t> </a:t>
            </a:r>
            <a:r>
              <a:rPr lang="en-US" dirty="0" err="1" smtClean="0"/>
              <a:t>pihak</a:t>
            </a:r>
            <a:r>
              <a:rPr lang="en-US" dirty="0" smtClean="0"/>
              <a:t> </a:t>
            </a:r>
            <a:r>
              <a:rPr lang="en-US" dirty="0" err="1" smtClean="0"/>
              <a:t>pelaku</a:t>
            </a:r>
            <a:r>
              <a:rPr lang="en-US" dirty="0" smtClean="0"/>
              <a:t> yang lain </a:t>
            </a:r>
            <a:r>
              <a:rPr lang="en-US" dirty="0" err="1" smtClean="0"/>
              <a:t>juga</a:t>
            </a:r>
            <a:r>
              <a:rPr lang="en-US" dirty="0" smtClean="0"/>
              <a:t> </a:t>
            </a:r>
            <a:r>
              <a:rPr lang="en-US" dirty="0" err="1" smtClean="0"/>
              <a:t>dikenakan</a:t>
            </a:r>
            <a:r>
              <a:rPr lang="en-US" dirty="0" smtClean="0"/>
              <a:t> </a:t>
            </a:r>
            <a:r>
              <a:rPr lang="en-US" dirty="0" err="1" smtClean="0"/>
              <a:t>dasar</a:t>
            </a:r>
            <a:r>
              <a:rPr lang="en-US" dirty="0" smtClean="0"/>
              <a:t> </a:t>
            </a:r>
            <a:r>
              <a:rPr lang="en-US" dirty="0" err="1" smtClean="0"/>
              <a:t>pembenar</a:t>
            </a:r>
            <a:r>
              <a:rPr lang="en-US" dirty="0" smtClean="0"/>
              <a:t> </a:t>
            </a:r>
            <a:r>
              <a:rPr lang="en-US" dirty="0" err="1" smtClean="0"/>
              <a:t>juga</a:t>
            </a:r>
            <a:r>
              <a:rPr lang="en-US" dirty="0" smtClean="0"/>
              <a:t>.</a:t>
            </a:r>
            <a:br>
              <a:rPr lang="en-US" dirty="0" smtClean="0"/>
            </a:br>
            <a:r>
              <a:rPr lang="en-US" dirty="0" smtClean="0"/>
              <a:t>  </a:t>
            </a:r>
            <a:r>
              <a:rPr lang="en-US" b="1" dirty="0" err="1" smtClean="0"/>
              <a:t>Dasar</a:t>
            </a:r>
            <a:r>
              <a:rPr lang="en-US" b="1" dirty="0" smtClean="0"/>
              <a:t> </a:t>
            </a:r>
            <a:r>
              <a:rPr lang="en-US" b="1" dirty="0" err="1" smtClean="0"/>
              <a:t>Pemaaf</a:t>
            </a:r>
            <a:r>
              <a:rPr lang="en-US" b="1" dirty="0" smtClean="0"/>
              <a:t>       </a:t>
            </a:r>
            <a:r>
              <a:rPr lang="en-US" dirty="0" smtClean="0"/>
              <a:t> </a:t>
            </a:r>
            <a:r>
              <a:rPr lang="en-US" dirty="0" err="1" smtClean="0"/>
              <a:t>apabila</a:t>
            </a:r>
            <a:r>
              <a:rPr lang="en-US" dirty="0" smtClean="0"/>
              <a:t> </a:t>
            </a:r>
            <a:r>
              <a:rPr lang="en-US" dirty="0" err="1" smtClean="0"/>
              <a:t>seseorang</a:t>
            </a:r>
            <a:r>
              <a:rPr lang="en-US" dirty="0" smtClean="0"/>
              <a:t> </a:t>
            </a:r>
            <a:r>
              <a:rPr lang="en-US" dirty="0" err="1" smtClean="0"/>
              <a:t>mempunyai</a:t>
            </a:r>
            <a:r>
              <a:rPr lang="en-US" dirty="0" smtClean="0"/>
              <a:t> </a:t>
            </a:r>
            <a:r>
              <a:rPr lang="en-US" dirty="0" err="1" smtClean="0"/>
              <a:t>dasar</a:t>
            </a:r>
            <a:r>
              <a:rPr lang="en-US" dirty="0" smtClean="0"/>
              <a:t> </a:t>
            </a:r>
            <a:r>
              <a:rPr lang="en-US" dirty="0" err="1" smtClean="0"/>
              <a:t>pemaaf</a:t>
            </a:r>
            <a:r>
              <a:rPr lang="en-US" dirty="0" smtClean="0"/>
              <a:t>, </a:t>
            </a:r>
            <a:r>
              <a:rPr lang="en-US" dirty="0" err="1" smtClean="0"/>
              <a:t>maka</a:t>
            </a:r>
            <a:r>
              <a:rPr lang="en-US" dirty="0" smtClean="0"/>
              <a:t> </a:t>
            </a:r>
            <a:r>
              <a:rPr lang="en-US" dirty="0" err="1" smtClean="0"/>
              <a:t>pelaku</a:t>
            </a:r>
            <a:r>
              <a:rPr lang="en-US" dirty="0" smtClean="0"/>
              <a:t> yang lain </a:t>
            </a:r>
            <a:r>
              <a:rPr lang="en-US" dirty="0" err="1" smtClean="0"/>
              <a:t>tidak</a:t>
            </a:r>
            <a:r>
              <a:rPr lang="en-US" dirty="0" smtClean="0"/>
              <a:t> </a:t>
            </a:r>
            <a:r>
              <a:rPr lang="en-US" dirty="0" err="1" smtClean="0"/>
              <a:t>mempunyai</a:t>
            </a:r>
            <a:r>
              <a:rPr lang="en-US" dirty="0" smtClean="0"/>
              <a:t> </a:t>
            </a:r>
            <a:r>
              <a:rPr lang="en-US" dirty="0" err="1" smtClean="0"/>
              <a:t>dasar</a:t>
            </a:r>
            <a:r>
              <a:rPr lang="en-US" dirty="0" smtClean="0"/>
              <a:t> </a:t>
            </a:r>
            <a:r>
              <a:rPr lang="en-US" dirty="0" err="1" smtClean="0"/>
              <a:t>pemaaf</a:t>
            </a:r>
            <a:r>
              <a:rPr lang="en-US" dirty="0" smtClean="0"/>
              <a:t>.</a:t>
            </a: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136</a:t>
            </a:fld>
            <a:endParaRPr lang="en-US"/>
          </a:p>
        </p:txBody>
      </p:sp>
      <p:cxnSp>
        <p:nvCxnSpPr>
          <p:cNvPr id="8" name="Straight Arrow Connector 7"/>
          <p:cNvCxnSpPr/>
          <p:nvPr/>
        </p:nvCxnSpPr>
        <p:spPr>
          <a:xfrm>
            <a:off x="4357686" y="2357430"/>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3857620" y="4929198"/>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9"/>
            <a:ext cx="8429684" cy="6286544"/>
          </a:xfrm>
        </p:spPr>
        <p:txBody>
          <a:bodyPr>
            <a:normAutofit fontScale="90000"/>
          </a:bodyPr>
          <a:lstStyle/>
          <a:p>
            <a:r>
              <a:rPr lang="en-US" b="1" u="sng" dirty="0" err="1" smtClean="0"/>
              <a:t>Daya</a:t>
            </a:r>
            <a:r>
              <a:rPr lang="en-US" b="1" u="sng" dirty="0" smtClean="0"/>
              <a:t> </a:t>
            </a:r>
            <a:r>
              <a:rPr lang="en-US" b="1" u="sng" dirty="0" err="1" smtClean="0"/>
              <a:t>Paksa</a:t>
            </a:r>
            <a:r>
              <a:rPr lang="en-US" b="1" u="sng" dirty="0" smtClean="0"/>
              <a:t> (</a:t>
            </a:r>
            <a:r>
              <a:rPr lang="en-US" b="1" i="1" u="sng" dirty="0" err="1" smtClean="0"/>
              <a:t>Overmacht</a:t>
            </a:r>
            <a:r>
              <a:rPr lang="en-US" b="1" u="sng" dirty="0" smtClean="0"/>
              <a:t>)</a:t>
            </a:r>
            <a:r>
              <a:rPr lang="en-US" dirty="0" smtClean="0"/>
              <a:t/>
            </a:r>
            <a:br>
              <a:rPr lang="en-US" dirty="0" smtClean="0"/>
            </a:br>
            <a:r>
              <a:rPr lang="en-US" dirty="0" smtClean="0"/>
              <a:t> </a:t>
            </a:r>
            <a:br>
              <a:rPr lang="en-US" dirty="0" smtClean="0"/>
            </a:br>
            <a:r>
              <a:rPr lang="en-US" dirty="0" err="1" smtClean="0"/>
              <a:t>Overmacht</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dorongan</a:t>
            </a:r>
            <a:r>
              <a:rPr lang="en-US" dirty="0" smtClean="0"/>
              <a:t> yang </a:t>
            </a:r>
            <a:r>
              <a:rPr lang="en-US" dirty="0" err="1" smtClean="0"/>
              <a:t>tidak</a:t>
            </a:r>
            <a:r>
              <a:rPr lang="en-US" dirty="0" smtClean="0"/>
              <a:t> </a:t>
            </a:r>
            <a:r>
              <a:rPr lang="en-US" dirty="0" err="1" smtClean="0"/>
              <a:t>dapat</a:t>
            </a:r>
            <a:r>
              <a:rPr lang="en-US" dirty="0" smtClean="0"/>
              <a:t> </a:t>
            </a:r>
            <a:r>
              <a:rPr lang="en-US" dirty="0" err="1" smtClean="0"/>
              <a:t>dielakan</a:t>
            </a:r>
            <a:r>
              <a:rPr lang="en-US" dirty="0" smtClean="0"/>
              <a:t> </a:t>
            </a:r>
            <a:r>
              <a:rPr lang="en-US" dirty="0" err="1" smtClean="0"/>
              <a:t>lagi</a:t>
            </a:r>
            <a:r>
              <a:rPr lang="en-US" dirty="0" smtClean="0"/>
              <a:t> yang </a:t>
            </a:r>
            <a:r>
              <a:rPr lang="en-US" dirty="0" err="1" smtClean="0"/>
              <a:t>berasal</a:t>
            </a:r>
            <a:r>
              <a:rPr lang="en-US" dirty="0" smtClean="0"/>
              <a:t> </a:t>
            </a:r>
            <a:r>
              <a:rPr lang="en-US" dirty="0" err="1" smtClean="0"/>
              <a:t>dari</a:t>
            </a:r>
            <a:r>
              <a:rPr lang="en-US" dirty="0" smtClean="0"/>
              <a:t> </a:t>
            </a:r>
            <a:r>
              <a:rPr lang="en-US" dirty="0" err="1" smtClean="0"/>
              <a:t>luar</a:t>
            </a:r>
            <a:r>
              <a:rPr lang="en-US" dirty="0" smtClean="0"/>
              <a:t>.</a:t>
            </a:r>
            <a:br>
              <a:rPr lang="en-US" dirty="0" smtClean="0"/>
            </a:br>
            <a:r>
              <a:rPr lang="en-US" b="1" dirty="0" err="1" smtClean="0"/>
              <a:t>Daya</a:t>
            </a:r>
            <a:r>
              <a:rPr lang="en-US" b="1" dirty="0" smtClean="0"/>
              <a:t> </a:t>
            </a:r>
            <a:r>
              <a:rPr lang="en-US" b="1" dirty="0" err="1" smtClean="0"/>
              <a:t>paksa</a:t>
            </a:r>
            <a:r>
              <a:rPr lang="en-US" b="1" dirty="0" smtClean="0"/>
              <a:t> </a:t>
            </a:r>
            <a:r>
              <a:rPr lang="en-US" b="1" dirty="0" err="1" smtClean="0"/>
              <a:t>ada</a:t>
            </a:r>
            <a:r>
              <a:rPr lang="en-US" b="1" dirty="0" smtClean="0"/>
              <a:t> 2:</a:t>
            </a:r>
            <a:r>
              <a:rPr lang="en-US" dirty="0" smtClean="0"/>
              <a:t/>
            </a:r>
            <a:br>
              <a:rPr lang="en-US" dirty="0" smtClean="0"/>
            </a:br>
            <a:r>
              <a:rPr lang="en-US" dirty="0" smtClean="0"/>
              <a:t>1.  </a:t>
            </a:r>
            <a:r>
              <a:rPr lang="en-US" dirty="0" err="1" smtClean="0"/>
              <a:t>Absolut</a:t>
            </a:r>
            <a:r>
              <a:rPr lang="en-US" dirty="0" smtClean="0"/>
              <a:t> </a:t>
            </a:r>
            <a:r>
              <a:rPr lang="en-US" i="1" dirty="0" smtClean="0"/>
              <a:t>(</a:t>
            </a:r>
            <a:r>
              <a:rPr lang="en-US" i="1" dirty="0" err="1" smtClean="0"/>
              <a:t>vis</a:t>
            </a:r>
            <a:r>
              <a:rPr lang="en-US" i="1" dirty="0" smtClean="0"/>
              <a:t> </a:t>
            </a:r>
            <a:r>
              <a:rPr lang="en-US" i="1" dirty="0" err="1" smtClean="0"/>
              <a:t>absoluta</a:t>
            </a:r>
            <a:r>
              <a:rPr lang="en-US" i="1" dirty="0" smtClean="0"/>
              <a:t>) = </a:t>
            </a:r>
            <a:r>
              <a:rPr lang="en-US" dirty="0" err="1" smtClean="0"/>
              <a:t>tidak</a:t>
            </a:r>
            <a:r>
              <a:rPr lang="en-US" dirty="0" smtClean="0"/>
              <a:t> </a:t>
            </a:r>
            <a:r>
              <a:rPr lang="en-US" dirty="0" err="1" smtClean="0"/>
              <a:t>mungkin</a:t>
            </a:r>
            <a:r>
              <a:rPr lang="en-US" dirty="0" smtClean="0"/>
              <a:t> </a:t>
            </a:r>
            <a:r>
              <a:rPr lang="en-US" dirty="0" err="1" smtClean="0"/>
              <a:t>dapat</a:t>
            </a:r>
            <a:r>
              <a:rPr lang="en-US" dirty="0" smtClean="0"/>
              <a:t> </a:t>
            </a:r>
            <a:r>
              <a:rPr lang="en-US" dirty="0" err="1" smtClean="0"/>
              <a:t>dilawan</a:t>
            </a:r>
            <a:r>
              <a:rPr lang="en-US" dirty="0" smtClean="0"/>
              <a:t/>
            </a:r>
            <a:br>
              <a:rPr lang="en-US" dirty="0" smtClean="0"/>
            </a:br>
            <a:r>
              <a:rPr lang="en-US" dirty="0" smtClean="0"/>
              <a:t>  A </a:t>
            </a:r>
            <a:r>
              <a:rPr lang="en-US" dirty="0" err="1" smtClean="0"/>
              <a:t>dipegang</a:t>
            </a:r>
            <a:r>
              <a:rPr lang="en-US" dirty="0" smtClean="0"/>
              <a:t> </a:t>
            </a:r>
            <a:r>
              <a:rPr lang="en-US" dirty="0" err="1" smtClean="0"/>
              <a:t>dengan</a:t>
            </a:r>
            <a:r>
              <a:rPr lang="en-US" dirty="0" smtClean="0"/>
              <a:t> </a:t>
            </a:r>
            <a:r>
              <a:rPr lang="en-US" dirty="0" err="1" smtClean="0"/>
              <a:t>erat</a:t>
            </a:r>
            <a:r>
              <a:rPr lang="en-US" dirty="0" smtClean="0"/>
              <a:t> </a:t>
            </a:r>
            <a:r>
              <a:rPr lang="en-US" dirty="0" err="1" smtClean="0"/>
              <a:t>lalu</a:t>
            </a:r>
            <a:r>
              <a:rPr lang="en-US" dirty="0" smtClean="0"/>
              <a:t> </a:t>
            </a:r>
            <a:r>
              <a:rPr lang="en-US" dirty="0" err="1" smtClean="0"/>
              <a:t>dilemparkan</a:t>
            </a:r>
            <a:r>
              <a:rPr lang="en-US" dirty="0" smtClean="0"/>
              <a:t> </a:t>
            </a:r>
            <a:r>
              <a:rPr lang="en-US" dirty="0" err="1" smtClean="0"/>
              <a:t>oleh</a:t>
            </a:r>
            <a:r>
              <a:rPr lang="en-US" dirty="0" smtClean="0"/>
              <a:t> B, </a:t>
            </a:r>
            <a:r>
              <a:rPr lang="en-US" dirty="0" err="1" smtClean="0"/>
              <a:t>sehingga</a:t>
            </a:r>
            <a:r>
              <a:rPr lang="en-US" dirty="0" smtClean="0"/>
              <a:t> </a:t>
            </a:r>
            <a:r>
              <a:rPr lang="en-US" dirty="0" err="1" smtClean="0"/>
              <a:t>kacanya</a:t>
            </a:r>
            <a:r>
              <a:rPr lang="en-US" dirty="0" smtClean="0"/>
              <a:t> </a:t>
            </a:r>
            <a:r>
              <a:rPr lang="en-US" dirty="0" err="1" smtClean="0"/>
              <a:t>pecah</a:t>
            </a:r>
            <a:r>
              <a:rPr lang="en-US" dirty="0" smtClean="0"/>
              <a:t>.</a:t>
            </a:r>
            <a:br>
              <a:rPr lang="en-US" dirty="0" smtClean="0"/>
            </a:br>
            <a:r>
              <a:rPr lang="en-US" dirty="0" smtClean="0"/>
              <a:t>  A yang </a:t>
            </a:r>
            <a:r>
              <a:rPr lang="en-US" dirty="0" err="1" smtClean="0"/>
              <a:t>dipegang</a:t>
            </a:r>
            <a:r>
              <a:rPr lang="en-US" dirty="0" smtClean="0"/>
              <a:t> </a:t>
            </a:r>
            <a:r>
              <a:rPr lang="en-US" dirty="0" err="1" smtClean="0"/>
              <a:t>tangannya</a:t>
            </a:r>
            <a:r>
              <a:rPr lang="en-US" dirty="0" smtClean="0"/>
              <a:t> </a:t>
            </a:r>
            <a:r>
              <a:rPr lang="en-US" dirty="0" err="1" smtClean="0"/>
              <a:t>oleh</a:t>
            </a:r>
            <a:r>
              <a:rPr lang="en-US" dirty="0" smtClean="0"/>
              <a:t> B </a:t>
            </a:r>
            <a:r>
              <a:rPr lang="en-US" dirty="0" err="1" smtClean="0"/>
              <a:t>untuk</a:t>
            </a:r>
            <a:r>
              <a:rPr lang="en-US" dirty="0" smtClean="0"/>
              <a:t> </a:t>
            </a:r>
            <a:r>
              <a:rPr lang="en-US" dirty="0" err="1" smtClean="0"/>
              <a:t>menandatangani</a:t>
            </a:r>
            <a:r>
              <a:rPr lang="en-US" dirty="0" smtClean="0"/>
              <a:t> </a:t>
            </a:r>
            <a:r>
              <a:rPr lang="en-US" dirty="0" err="1" smtClean="0"/>
              <a:t>surat</a:t>
            </a:r>
            <a:r>
              <a:rPr lang="en-US" dirty="0" smtClean="0"/>
              <a:t>.</a:t>
            </a:r>
            <a:br>
              <a:rPr lang="en-US" dirty="0" smtClean="0"/>
            </a:br>
            <a:r>
              <a:rPr lang="en-US" dirty="0" smtClean="0"/>
              <a:t>  A yang </a:t>
            </a:r>
            <a:r>
              <a:rPr lang="en-US" dirty="0" err="1" smtClean="0"/>
              <a:t>dihipnotis</a:t>
            </a:r>
            <a:r>
              <a:rPr lang="en-US" dirty="0" smtClean="0"/>
              <a:t> </a:t>
            </a:r>
            <a:r>
              <a:rPr lang="en-US" dirty="0" err="1" smtClean="0"/>
              <a:t>untuk</a:t>
            </a:r>
            <a:r>
              <a:rPr lang="en-US" dirty="0" smtClean="0"/>
              <a:t> </a:t>
            </a:r>
            <a:r>
              <a:rPr lang="en-US" dirty="0" err="1" smtClean="0"/>
              <a:t>melakukan</a:t>
            </a:r>
            <a:r>
              <a:rPr lang="en-US" dirty="0" smtClean="0"/>
              <a:t> </a:t>
            </a:r>
            <a:r>
              <a:rPr lang="en-US" dirty="0" err="1" smtClean="0"/>
              <a:t>tindak</a:t>
            </a:r>
            <a:r>
              <a:rPr lang="en-US" dirty="0" smtClean="0"/>
              <a:t> </a:t>
            </a:r>
            <a:r>
              <a:rPr lang="en-US" dirty="0" err="1" smtClean="0"/>
              <a:t>pidana</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137</a:t>
            </a:fld>
            <a:endParaRPr lang="en-US"/>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29"/>
            <a:ext cx="8358246" cy="6357982"/>
          </a:xfrm>
        </p:spPr>
        <p:txBody>
          <a:bodyPr>
            <a:normAutofit fontScale="90000"/>
          </a:bodyPr>
          <a:lstStyle/>
          <a:p>
            <a:r>
              <a:rPr lang="en-US" dirty="0" smtClean="0"/>
              <a:t>2.  </a:t>
            </a:r>
            <a:r>
              <a:rPr lang="en-US" dirty="0" err="1" smtClean="0"/>
              <a:t>Relatif</a:t>
            </a:r>
            <a:r>
              <a:rPr lang="en-US" dirty="0" smtClean="0"/>
              <a:t>  </a:t>
            </a:r>
            <a:r>
              <a:rPr lang="en-US" i="1" dirty="0" smtClean="0"/>
              <a:t>(</a:t>
            </a:r>
            <a:r>
              <a:rPr lang="en-US" i="1" dirty="0" err="1" smtClean="0"/>
              <a:t>vis</a:t>
            </a:r>
            <a:r>
              <a:rPr lang="en-US" i="1" dirty="0" smtClean="0"/>
              <a:t>  </a:t>
            </a:r>
            <a:r>
              <a:rPr lang="en-US" i="1" dirty="0" err="1" smtClean="0"/>
              <a:t>composiva</a:t>
            </a:r>
            <a:r>
              <a:rPr lang="en-US" dirty="0" smtClean="0"/>
              <a:t>)  Æ  </a:t>
            </a:r>
            <a:r>
              <a:rPr lang="en-US" dirty="0" err="1" smtClean="0"/>
              <a:t>dorongan</a:t>
            </a:r>
            <a:r>
              <a:rPr lang="en-US" dirty="0" smtClean="0"/>
              <a:t>  </a:t>
            </a:r>
            <a:r>
              <a:rPr lang="en-US" dirty="0" err="1" smtClean="0"/>
              <a:t>atau</a:t>
            </a:r>
            <a:r>
              <a:rPr lang="en-US" dirty="0" smtClean="0"/>
              <a:t>  </a:t>
            </a:r>
            <a:r>
              <a:rPr lang="en-US" dirty="0" err="1" smtClean="0"/>
              <a:t>paksaan</a:t>
            </a:r>
            <a:r>
              <a:rPr lang="en-US" dirty="0" smtClean="0"/>
              <a:t>  </a:t>
            </a:r>
            <a:r>
              <a:rPr lang="en-US" dirty="0" err="1" smtClean="0"/>
              <a:t>masih</a:t>
            </a:r>
            <a:r>
              <a:rPr lang="en-US" dirty="0" smtClean="0"/>
              <a:t>  </a:t>
            </a:r>
            <a:r>
              <a:rPr lang="en-US" dirty="0" err="1" smtClean="0"/>
              <a:t>mungkin</a:t>
            </a:r>
            <a:r>
              <a:rPr lang="en-US" dirty="0" smtClean="0"/>
              <a:t>  </a:t>
            </a:r>
            <a:r>
              <a:rPr lang="en-US" dirty="0" err="1" smtClean="0"/>
              <a:t>untuk</a:t>
            </a:r>
            <a:r>
              <a:rPr lang="en-US" dirty="0" smtClean="0"/>
              <a:t>  </a:t>
            </a:r>
            <a:r>
              <a:rPr lang="en-US" dirty="0" err="1" smtClean="0"/>
              <a:t>dilawan</a:t>
            </a:r>
            <a:r>
              <a:rPr lang="en-US" dirty="0" smtClean="0"/>
              <a:t>.</a:t>
            </a:r>
            <a:br>
              <a:rPr lang="en-US" dirty="0" smtClean="0"/>
            </a:br>
            <a:r>
              <a:rPr lang="en-US" dirty="0" smtClean="0"/>
              <a:t> </a:t>
            </a:r>
            <a:br>
              <a:rPr lang="en-US" dirty="0" smtClean="0"/>
            </a:br>
            <a:r>
              <a:rPr lang="en-US" dirty="0" err="1" smtClean="0"/>
              <a:t>Seseorang</a:t>
            </a:r>
            <a:r>
              <a:rPr lang="en-US" dirty="0" smtClean="0"/>
              <a:t> </a:t>
            </a:r>
            <a:r>
              <a:rPr lang="en-US" dirty="0" err="1" smtClean="0"/>
              <a:t>akan</a:t>
            </a:r>
            <a:r>
              <a:rPr lang="en-US" dirty="0" smtClean="0"/>
              <a:t> </a:t>
            </a:r>
            <a:r>
              <a:rPr lang="en-US" dirty="0" err="1" smtClean="0"/>
              <a:t>melakukan</a:t>
            </a:r>
            <a:r>
              <a:rPr lang="en-US" dirty="0" smtClean="0"/>
              <a:t> </a:t>
            </a:r>
            <a:r>
              <a:rPr lang="en-US" dirty="0" err="1" smtClean="0"/>
              <a:t>hal</a:t>
            </a:r>
            <a:r>
              <a:rPr lang="en-US" dirty="0" smtClean="0"/>
              <a:t> yang </a:t>
            </a:r>
            <a:r>
              <a:rPr lang="en-US" dirty="0" err="1" smtClean="0"/>
              <a:t>sama</a:t>
            </a:r>
            <a:r>
              <a:rPr lang="en-US" dirty="0" smtClean="0"/>
              <a:t> </a:t>
            </a:r>
            <a:r>
              <a:rPr lang="en-US" dirty="0" err="1" smtClean="0"/>
              <a:t>jika</a:t>
            </a:r>
            <a:r>
              <a:rPr lang="en-US" dirty="0" smtClean="0"/>
              <a:t> </a:t>
            </a:r>
            <a:r>
              <a:rPr lang="en-US" dirty="0" err="1" smtClean="0"/>
              <a:t>berada</a:t>
            </a:r>
            <a:r>
              <a:rPr lang="en-US" dirty="0" smtClean="0"/>
              <a:t> </a:t>
            </a:r>
            <a:r>
              <a:rPr lang="en-US" dirty="0" err="1" smtClean="0"/>
              <a:t>dalam</a:t>
            </a:r>
            <a:r>
              <a:rPr lang="en-US" dirty="0" smtClean="0"/>
              <a:t> </a:t>
            </a:r>
            <a:r>
              <a:rPr lang="en-US" dirty="0" err="1" smtClean="0"/>
              <a:t>keadaan</a:t>
            </a:r>
            <a:r>
              <a:rPr lang="en-US" dirty="0" smtClean="0"/>
              <a:t> </a:t>
            </a:r>
            <a:r>
              <a:rPr lang="en-US" dirty="0" err="1" smtClean="0"/>
              <a:t>itu</a:t>
            </a:r>
            <a:r>
              <a:rPr lang="en-US" dirty="0" smtClean="0"/>
              <a:t>.</a:t>
            </a:r>
            <a:br>
              <a:rPr lang="en-US" dirty="0" smtClean="0"/>
            </a:br>
            <a:r>
              <a:rPr lang="en-US" dirty="0" smtClean="0"/>
              <a:t>  A  </a:t>
            </a:r>
            <a:r>
              <a:rPr lang="en-US" dirty="0" err="1" smtClean="0"/>
              <a:t>ditodong</a:t>
            </a:r>
            <a:r>
              <a:rPr lang="en-US" dirty="0" smtClean="0"/>
              <a:t>  </a:t>
            </a:r>
            <a:r>
              <a:rPr lang="en-US" dirty="0" err="1" smtClean="0"/>
              <a:t>oleh</a:t>
            </a:r>
            <a:r>
              <a:rPr lang="en-US" dirty="0" smtClean="0"/>
              <a:t>  B  </a:t>
            </a:r>
            <a:r>
              <a:rPr lang="en-US" dirty="0" err="1" smtClean="0"/>
              <a:t>dengan</a:t>
            </a:r>
            <a:r>
              <a:rPr lang="en-US" dirty="0" smtClean="0"/>
              <a:t>  pistol  </a:t>
            </a:r>
            <a:r>
              <a:rPr lang="en-US" dirty="0" err="1" smtClean="0"/>
              <a:t>disuruh</a:t>
            </a:r>
            <a:r>
              <a:rPr lang="en-US" dirty="0" smtClean="0"/>
              <a:t>  </a:t>
            </a:r>
            <a:r>
              <a:rPr lang="en-US" dirty="0" err="1" smtClean="0"/>
              <a:t>membakar</a:t>
            </a:r>
            <a:r>
              <a:rPr lang="en-US" dirty="0" smtClean="0"/>
              <a:t>  </a:t>
            </a:r>
            <a:r>
              <a:rPr lang="en-US" dirty="0" err="1" smtClean="0"/>
              <a:t>rumah</a:t>
            </a:r>
            <a:r>
              <a:rPr lang="en-US" dirty="0" smtClean="0"/>
              <a:t>,  </a:t>
            </a:r>
            <a:r>
              <a:rPr lang="en-US" dirty="0" err="1" smtClean="0"/>
              <a:t>jika</a:t>
            </a:r>
            <a:r>
              <a:rPr lang="en-US" dirty="0" smtClean="0"/>
              <a:t>  A  </a:t>
            </a:r>
            <a:r>
              <a:rPr lang="en-US" dirty="0" err="1" smtClean="0"/>
              <a:t>tidak</a:t>
            </a:r>
            <a:r>
              <a:rPr lang="en-US" dirty="0" smtClean="0"/>
              <a:t>  </a:t>
            </a:r>
            <a:r>
              <a:rPr lang="en-US" dirty="0" err="1" smtClean="0"/>
              <a:t>lekas</a:t>
            </a:r>
            <a:r>
              <a:rPr lang="en-US" dirty="0" smtClean="0"/>
              <a:t> </a:t>
            </a:r>
            <a:r>
              <a:rPr lang="en-US" dirty="0" err="1" smtClean="0"/>
              <a:t>membakar</a:t>
            </a:r>
            <a:r>
              <a:rPr lang="en-US" dirty="0" smtClean="0"/>
              <a:t> </a:t>
            </a:r>
            <a:r>
              <a:rPr lang="en-US" dirty="0" err="1" smtClean="0"/>
              <a:t>rumah</a:t>
            </a:r>
            <a:r>
              <a:rPr lang="en-US" dirty="0" smtClean="0"/>
              <a:t> </a:t>
            </a:r>
            <a:r>
              <a:rPr lang="en-US" dirty="0" err="1" smtClean="0"/>
              <a:t>maka</a:t>
            </a:r>
            <a:r>
              <a:rPr lang="en-US" dirty="0" smtClean="0"/>
              <a:t> pistol yang </a:t>
            </a:r>
            <a:r>
              <a:rPr lang="en-US" dirty="0" err="1" smtClean="0"/>
              <a:t>ditodongkan</a:t>
            </a:r>
            <a:r>
              <a:rPr lang="en-US" dirty="0" smtClean="0"/>
              <a:t> </a:t>
            </a:r>
            <a:r>
              <a:rPr lang="en-US" dirty="0" err="1" smtClean="0"/>
              <a:t>oleh</a:t>
            </a:r>
            <a:r>
              <a:rPr lang="en-US" dirty="0" smtClean="0"/>
              <a:t> B </a:t>
            </a:r>
            <a:r>
              <a:rPr lang="en-US" dirty="0" err="1" smtClean="0"/>
              <a:t>akan</a:t>
            </a:r>
            <a:r>
              <a:rPr lang="en-US" dirty="0" smtClean="0"/>
              <a:t> </a:t>
            </a:r>
            <a:r>
              <a:rPr lang="en-US" dirty="0" err="1" smtClean="0"/>
              <a:t>segera</a:t>
            </a:r>
            <a:r>
              <a:rPr lang="en-US" dirty="0" smtClean="0"/>
              <a:t> </a:t>
            </a:r>
            <a:r>
              <a:rPr lang="en-US" dirty="0" err="1" smtClean="0"/>
              <a:t>menembak</a:t>
            </a:r>
            <a:r>
              <a:rPr lang="en-US" dirty="0" smtClean="0"/>
              <a:t> A. </a:t>
            </a:r>
            <a:r>
              <a:rPr lang="en-US" dirty="0" err="1" smtClean="0"/>
              <a:t>Namun</a:t>
            </a:r>
            <a:r>
              <a:rPr lang="en-US" dirty="0" smtClean="0"/>
              <a:t> </a:t>
            </a:r>
            <a:r>
              <a:rPr lang="en-US" dirty="0" err="1" smtClean="0"/>
              <a:t>jika</a:t>
            </a:r>
            <a:r>
              <a:rPr lang="en-US" dirty="0" smtClean="0"/>
              <a:t> </a:t>
            </a:r>
            <a:r>
              <a:rPr lang="en-US" dirty="0" err="1" smtClean="0"/>
              <a:t>ia</a:t>
            </a:r>
            <a:r>
              <a:rPr lang="en-US" dirty="0" smtClean="0"/>
              <a:t> </a:t>
            </a:r>
            <a:r>
              <a:rPr lang="en-US" dirty="0" err="1" smtClean="0"/>
              <a:t>menuruti</a:t>
            </a:r>
            <a:r>
              <a:rPr lang="en-US" dirty="0" smtClean="0"/>
              <a:t> </a:t>
            </a:r>
            <a:r>
              <a:rPr lang="en-US" dirty="0" err="1" smtClean="0"/>
              <a:t>perintah</a:t>
            </a:r>
            <a:r>
              <a:rPr lang="en-US" dirty="0" smtClean="0"/>
              <a:t> </a:t>
            </a:r>
            <a:r>
              <a:rPr lang="en-US" dirty="0" err="1" smtClean="0"/>
              <a:t>membakar</a:t>
            </a:r>
            <a:r>
              <a:rPr lang="en-US" dirty="0" smtClean="0"/>
              <a:t> </a:t>
            </a:r>
            <a:r>
              <a:rPr lang="en-US" dirty="0" err="1" smtClean="0"/>
              <a:t>rumah</a:t>
            </a:r>
            <a:r>
              <a:rPr lang="en-US" dirty="0" smtClean="0"/>
              <a:t> itu A tidak dapat dihukum.</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138</a:t>
            </a:fld>
            <a:endParaRPr lang="en-US"/>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85729"/>
            <a:ext cx="8572560" cy="6215106"/>
          </a:xfrm>
        </p:spPr>
        <p:txBody>
          <a:bodyPr>
            <a:normAutofit fontScale="90000"/>
          </a:bodyPr>
          <a:lstStyle/>
          <a:p>
            <a:r>
              <a:rPr lang="en-US" b="1" dirty="0" err="1" smtClean="0"/>
              <a:t>Ingat</a:t>
            </a:r>
            <a:r>
              <a:rPr lang="en-US" b="1" dirty="0" smtClean="0"/>
              <a:t> </a:t>
            </a:r>
            <a:r>
              <a:rPr lang="en-US" b="1" dirty="0" err="1" smtClean="0"/>
              <a:t>dalam</a:t>
            </a:r>
            <a:r>
              <a:rPr lang="en-US" b="1" dirty="0" smtClean="0"/>
              <a:t> </a:t>
            </a:r>
            <a:r>
              <a:rPr lang="en-US" b="1" dirty="0" err="1" smtClean="0"/>
              <a:t>overmacht</a:t>
            </a:r>
            <a:r>
              <a:rPr lang="en-US" b="1" dirty="0" smtClean="0"/>
              <a:t>, </a:t>
            </a:r>
            <a:r>
              <a:rPr lang="en-US" b="1" dirty="0" err="1" smtClean="0"/>
              <a:t>harus</a:t>
            </a:r>
            <a:r>
              <a:rPr lang="en-US" b="1" dirty="0" smtClean="0"/>
              <a:t> </a:t>
            </a:r>
            <a:r>
              <a:rPr lang="en-US" b="1" dirty="0" err="1" smtClean="0"/>
              <a:t>ada</a:t>
            </a:r>
            <a:r>
              <a:rPr lang="en-US" b="1" dirty="0" smtClean="0"/>
              <a:t> </a:t>
            </a:r>
            <a:r>
              <a:rPr lang="en-US" b="1" dirty="0" err="1" smtClean="0"/>
              <a:t>syarat</a:t>
            </a:r>
            <a:r>
              <a:rPr lang="en-US" b="1" dirty="0" smtClean="0"/>
              <a:t> </a:t>
            </a:r>
            <a:r>
              <a:rPr lang="en-US" b="1" dirty="0" err="1" smtClean="0"/>
              <a:t>subsidaritas</a:t>
            </a:r>
            <a:r>
              <a:rPr lang="en-US" b="1" dirty="0" smtClean="0"/>
              <a:t> </a:t>
            </a:r>
            <a:r>
              <a:rPr lang="en-US" b="1" dirty="0" err="1" smtClean="0"/>
              <a:t>dan</a:t>
            </a:r>
            <a:r>
              <a:rPr lang="en-US" b="1" dirty="0" smtClean="0"/>
              <a:t> </a:t>
            </a:r>
            <a:r>
              <a:rPr lang="en-US" b="1" dirty="0" err="1" smtClean="0"/>
              <a:t>syarat</a:t>
            </a:r>
            <a:r>
              <a:rPr lang="en-US" b="1" dirty="0" smtClean="0"/>
              <a:t> </a:t>
            </a:r>
            <a:r>
              <a:rPr lang="en-US" b="1" dirty="0" err="1" smtClean="0"/>
              <a:t>proposionalitas</a:t>
            </a:r>
            <a:r>
              <a:rPr lang="en-US" b="1" dirty="0" smtClean="0"/>
              <a:t>.</a:t>
            </a:r>
            <a:r>
              <a:rPr lang="en-US" dirty="0" smtClean="0"/>
              <a:t/>
            </a:r>
            <a:br>
              <a:rPr lang="en-US" dirty="0" smtClean="0"/>
            </a:br>
            <a:r>
              <a:rPr lang="en-US" dirty="0" smtClean="0"/>
              <a:t>1.  </a:t>
            </a:r>
            <a:r>
              <a:rPr lang="en-US" dirty="0" err="1" smtClean="0"/>
              <a:t>Syarat</a:t>
            </a:r>
            <a:r>
              <a:rPr lang="en-US" dirty="0" smtClean="0"/>
              <a:t> </a:t>
            </a:r>
            <a:r>
              <a:rPr lang="en-US" dirty="0" err="1" smtClean="0"/>
              <a:t>subsidaritas</a:t>
            </a:r>
            <a:r>
              <a:rPr lang="en-US" dirty="0" smtClean="0"/>
              <a:t> Æ </a:t>
            </a:r>
            <a:r>
              <a:rPr lang="en-US" dirty="0" err="1" smtClean="0"/>
              <a:t>adanya</a:t>
            </a:r>
            <a:r>
              <a:rPr lang="en-US" dirty="0" smtClean="0"/>
              <a:t> </a:t>
            </a:r>
            <a:r>
              <a:rPr lang="en-US" dirty="0" err="1" smtClean="0"/>
              <a:t>keperluan</a:t>
            </a:r>
            <a:r>
              <a:rPr lang="en-US" dirty="0" smtClean="0"/>
              <a:t> yang </a:t>
            </a:r>
            <a:r>
              <a:rPr lang="en-US" dirty="0" err="1" smtClean="0"/>
              <a:t>mutlak</a:t>
            </a:r>
            <a:r>
              <a:rPr lang="en-US" dirty="0" smtClean="0"/>
              <a:t>, </a:t>
            </a:r>
            <a:r>
              <a:rPr lang="en-US" dirty="0" err="1" smtClean="0"/>
              <a:t>tidak</a:t>
            </a:r>
            <a:r>
              <a:rPr lang="en-US" dirty="0" smtClean="0"/>
              <a:t> </a:t>
            </a:r>
            <a:r>
              <a:rPr lang="en-US" dirty="0" err="1" smtClean="0"/>
              <a:t>ada</a:t>
            </a:r>
            <a:r>
              <a:rPr lang="en-US" dirty="0" smtClean="0"/>
              <a:t> </a:t>
            </a:r>
            <a:r>
              <a:rPr lang="en-US" dirty="0" err="1" smtClean="0"/>
              <a:t>jalan</a:t>
            </a:r>
            <a:r>
              <a:rPr lang="en-US" dirty="0" smtClean="0"/>
              <a:t> lain.</a:t>
            </a:r>
            <a:br>
              <a:rPr lang="en-US" dirty="0" smtClean="0"/>
            </a:br>
            <a:r>
              <a:rPr lang="en-US" dirty="0" smtClean="0"/>
              <a:t>2.  </a:t>
            </a:r>
            <a:r>
              <a:rPr lang="en-US" dirty="0" err="1" smtClean="0"/>
              <a:t>Syarat</a:t>
            </a:r>
            <a:r>
              <a:rPr lang="en-US" dirty="0" smtClean="0"/>
              <a:t>  </a:t>
            </a:r>
            <a:r>
              <a:rPr lang="en-US" dirty="0" err="1" smtClean="0"/>
              <a:t>proposionalitas</a:t>
            </a:r>
            <a:r>
              <a:rPr lang="en-US" dirty="0" smtClean="0"/>
              <a:t>  Æ  </a:t>
            </a:r>
            <a:r>
              <a:rPr lang="en-US" dirty="0" err="1" smtClean="0"/>
              <a:t>adanya</a:t>
            </a:r>
            <a:r>
              <a:rPr lang="en-US" dirty="0" smtClean="0"/>
              <a:t>  </a:t>
            </a:r>
            <a:r>
              <a:rPr lang="en-US" dirty="0" err="1" smtClean="0"/>
              <a:t>keseimbangan</a:t>
            </a:r>
            <a:r>
              <a:rPr lang="en-US" dirty="0" smtClean="0"/>
              <a:t>  </a:t>
            </a:r>
            <a:r>
              <a:rPr lang="en-US" dirty="0" err="1" smtClean="0"/>
              <a:t>antara</a:t>
            </a:r>
            <a:r>
              <a:rPr lang="en-US" dirty="0" smtClean="0"/>
              <a:t>  </a:t>
            </a:r>
            <a:r>
              <a:rPr lang="en-US" dirty="0" err="1" smtClean="0"/>
              <a:t>kepentinagn</a:t>
            </a:r>
            <a:r>
              <a:rPr lang="en-US" dirty="0" smtClean="0"/>
              <a:t>  </a:t>
            </a:r>
            <a:r>
              <a:rPr lang="en-US" dirty="0" err="1" smtClean="0"/>
              <a:t>hukum</a:t>
            </a:r>
            <a:r>
              <a:rPr lang="en-US" dirty="0" smtClean="0"/>
              <a:t>  yang </a:t>
            </a:r>
            <a:r>
              <a:rPr lang="en-US" dirty="0" err="1" smtClean="0"/>
              <a:t>dilanggar</a:t>
            </a:r>
            <a:r>
              <a:rPr lang="en-US" dirty="0" smtClean="0"/>
              <a:t> </a:t>
            </a:r>
            <a:r>
              <a:rPr lang="en-US" dirty="0" err="1" smtClean="0"/>
              <a:t>dengan</a:t>
            </a:r>
            <a:r>
              <a:rPr lang="en-US" dirty="0" smtClean="0"/>
              <a:t> </a:t>
            </a:r>
            <a:r>
              <a:rPr lang="en-US" dirty="0" err="1" smtClean="0"/>
              <a:t>kepentingan</a:t>
            </a:r>
            <a:r>
              <a:rPr lang="en-US" dirty="0" smtClean="0"/>
              <a:t> </a:t>
            </a:r>
            <a:r>
              <a:rPr lang="en-US" dirty="0" err="1" smtClean="0"/>
              <a:t>hukum</a:t>
            </a:r>
            <a:r>
              <a:rPr lang="en-US" dirty="0" smtClean="0"/>
              <a:t> yang </a:t>
            </a:r>
            <a:r>
              <a:rPr lang="en-US" dirty="0" err="1" smtClean="0"/>
              <a:t>dilindungi</a:t>
            </a:r>
            <a:r>
              <a:rPr lang="en-US" dirty="0" smtClean="0"/>
              <a:t>.</a:t>
            </a:r>
            <a:br>
              <a:rPr lang="en-US" dirty="0" smtClean="0"/>
            </a:br>
            <a:r>
              <a:rPr lang="en-US" dirty="0" err="1" smtClean="0"/>
              <a:t>Intinya</a:t>
            </a:r>
            <a:r>
              <a:rPr lang="en-US" dirty="0" smtClean="0"/>
              <a:t>  </a:t>
            </a:r>
            <a:r>
              <a:rPr lang="en-US" dirty="0" err="1" smtClean="0"/>
              <a:t>delik</a:t>
            </a:r>
            <a:r>
              <a:rPr lang="en-US" dirty="0" smtClean="0"/>
              <a:t>  </a:t>
            </a:r>
            <a:r>
              <a:rPr lang="en-US" dirty="0" err="1" smtClean="0"/>
              <a:t>dilakukan</a:t>
            </a:r>
            <a:r>
              <a:rPr lang="en-US" dirty="0" smtClean="0"/>
              <a:t>  </a:t>
            </a:r>
            <a:r>
              <a:rPr lang="en-US" dirty="0" err="1" smtClean="0"/>
              <a:t>karena</a:t>
            </a:r>
            <a:r>
              <a:rPr lang="en-US" dirty="0" smtClean="0"/>
              <a:t>  </a:t>
            </a:r>
            <a:r>
              <a:rPr lang="en-US" dirty="0" err="1" smtClean="0"/>
              <a:t>adanya</a:t>
            </a:r>
            <a:r>
              <a:rPr lang="en-US" dirty="0" smtClean="0"/>
              <a:t>  </a:t>
            </a:r>
            <a:r>
              <a:rPr lang="en-US" dirty="0" err="1" smtClean="0"/>
              <a:t>dorongan</a:t>
            </a:r>
            <a:r>
              <a:rPr lang="en-US" dirty="0" smtClean="0"/>
              <a:t>  </a:t>
            </a:r>
            <a:r>
              <a:rPr lang="en-US" dirty="0" err="1" smtClean="0"/>
              <a:t>atau</a:t>
            </a:r>
            <a:r>
              <a:rPr lang="en-US" dirty="0" smtClean="0"/>
              <a:t>  </a:t>
            </a:r>
            <a:r>
              <a:rPr lang="en-US" dirty="0" err="1" smtClean="0"/>
              <a:t>paksaan</a:t>
            </a:r>
            <a:r>
              <a:rPr lang="en-US" dirty="0" smtClean="0"/>
              <a:t>,  </a:t>
            </a:r>
            <a:r>
              <a:rPr lang="en-US" dirty="0" err="1" smtClean="0"/>
              <a:t>namun</a:t>
            </a:r>
            <a:r>
              <a:rPr lang="en-US" dirty="0" smtClean="0"/>
              <a:t>  </a:t>
            </a:r>
            <a:r>
              <a:rPr lang="en-US" dirty="0" err="1" smtClean="0"/>
              <a:t>tidak</a:t>
            </a:r>
            <a:r>
              <a:rPr lang="en-US" dirty="0" smtClean="0"/>
              <a:t>  </a:t>
            </a:r>
            <a:r>
              <a:rPr lang="en-US" dirty="0" err="1" smtClean="0"/>
              <a:t>ada</a:t>
            </a:r>
            <a:r>
              <a:rPr lang="en-US" dirty="0" smtClean="0"/>
              <a:t> </a:t>
            </a:r>
            <a:r>
              <a:rPr lang="en-US" dirty="0" err="1" smtClean="0"/>
              <a:t>perlawanan</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139</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p:cNvSpPr>
            <a:spLocks noGrp="1" noChangeArrowheads="1"/>
          </p:cNvSpPr>
          <p:nvPr>
            <p:ph type="title"/>
          </p:nvPr>
        </p:nvSpPr>
        <p:spPr>
          <a:xfrm>
            <a:off x="900113" y="115888"/>
            <a:ext cx="7620000" cy="433387"/>
          </a:xfrm>
        </p:spPr>
        <p:txBody>
          <a:bodyPr>
            <a:normAutofit fontScale="90000"/>
          </a:bodyPr>
          <a:lstStyle/>
          <a:p>
            <a:pPr fontAlgn="auto">
              <a:spcAft>
                <a:spcPts val="0"/>
              </a:spcAft>
              <a:defRPr/>
            </a:pPr>
            <a:r>
              <a:rPr lang="id-ID" sz="2800" dirty="0" smtClean="0"/>
              <a:t>Lanjutan …</a:t>
            </a:r>
            <a:r>
              <a:rPr lang="en-GB" sz="2800" dirty="0" smtClean="0"/>
              <a:t> </a:t>
            </a:r>
            <a:r>
              <a:rPr lang="id-ID" sz="2800" dirty="0" smtClean="0"/>
              <a:t>DEFINISI HUKUM PIDANA YANG LAIN</a:t>
            </a:r>
          </a:p>
        </p:txBody>
      </p:sp>
      <p:graphicFrame>
        <p:nvGraphicFramePr>
          <p:cNvPr id="100397" name="Group 45"/>
          <p:cNvGraphicFramePr>
            <a:graphicFrameLocks noGrp="1"/>
          </p:cNvGraphicFramePr>
          <p:nvPr>
            <p:ph type="tbl" idx="1"/>
          </p:nvPr>
        </p:nvGraphicFramePr>
        <p:xfrm>
          <a:off x="-23813" y="549275"/>
          <a:ext cx="9144000" cy="6153658"/>
        </p:xfrm>
        <a:graphic>
          <a:graphicData uri="http://schemas.openxmlformats.org/drawingml/2006/table">
            <a:tbl>
              <a:tblPr/>
              <a:tblGrid>
                <a:gridCol w="646113"/>
                <a:gridCol w="1838325"/>
                <a:gridCol w="6659562"/>
              </a:tblGrid>
              <a:tr h="36579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dirty="0" smtClean="0">
                          <a:ln>
                            <a:noFill/>
                          </a:ln>
                          <a:solidFill>
                            <a:srgbClr val="FFFFFF"/>
                          </a:solidFill>
                          <a:effectLst/>
                          <a:latin typeface="Arial" charset="0"/>
                        </a:rPr>
                        <a:t>NO</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rgbClr val="FFFFFF"/>
                          </a:solidFill>
                          <a:effectLst/>
                          <a:latin typeface="Arial" charset="0"/>
                        </a:rPr>
                        <a:t>TOKOH</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dirty="0" smtClean="0">
                          <a:ln>
                            <a:noFill/>
                          </a:ln>
                          <a:solidFill>
                            <a:srgbClr val="FFFFFF"/>
                          </a:solidFill>
                          <a:effectLst/>
                          <a:latin typeface="Arial" charset="0"/>
                        </a:rPr>
                        <a:t>DEFINISI</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r>
              <a:tr h="193804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rPr>
                        <a:t>6. </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rPr>
                        <a:t>PROF. MOELJATNO</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Arial" charset="0"/>
                        </a:rPr>
                        <a:t>Hukum pidana adalah bagian dr hukum yg mengadakan dasar &amp; aturan2 u/ menentukan :</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id-ID" sz="1400" b="0" i="0" u="none" strike="noStrike" cap="none" normalizeH="0" baseline="0" dirty="0" smtClean="0">
                          <a:ln>
                            <a:noFill/>
                          </a:ln>
                          <a:solidFill>
                            <a:srgbClr val="000000"/>
                          </a:solidFill>
                          <a:effectLst/>
                          <a:latin typeface="Arial" charset="0"/>
                          <a:sym typeface="Wingdings" pitchFamily="2" charset="2"/>
                        </a:rPr>
                        <a:t> </a:t>
                      </a:r>
                      <a:r>
                        <a:rPr kumimoji="0" lang="id-ID" sz="1400" b="0" i="0" u="none" strike="noStrike" cap="none" normalizeH="0" baseline="0" dirty="0" smtClean="0">
                          <a:ln>
                            <a:noFill/>
                          </a:ln>
                          <a:solidFill>
                            <a:srgbClr val="000000"/>
                          </a:solidFill>
                          <a:effectLst/>
                          <a:latin typeface="Arial" charset="0"/>
                        </a:rPr>
                        <a:t>Perbuatan2 mana yg tdk boleh dilakukan, yg dilarang dgn diserta ancaman sanksi brp suatu pidana ttt, bg barang siapa yg melanggar larangan tsb;</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à"/>
                        <a:tabLst/>
                      </a:pPr>
                      <a:r>
                        <a:rPr kumimoji="0" lang="id-ID" sz="1400" b="0" i="0" u="none" strike="noStrike" cap="none" normalizeH="0" baseline="0" dirty="0" smtClean="0">
                          <a:ln>
                            <a:noFill/>
                          </a:ln>
                          <a:solidFill>
                            <a:srgbClr val="000000"/>
                          </a:solidFill>
                          <a:effectLst/>
                          <a:latin typeface="Arial" charset="0"/>
                          <a:sym typeface="Wingdings" pitchFamily="2" charset="2"/>
                        </a:rPr>
                        <a:t>Kapan &amp; dalam hal apa kpd mereka yg telah melanggar larangan2 itu dpt dikenakan atau dijatuhi pidana sebagaimana yg telah diancamkan;</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à"/>
                        <a:tabLst/>
                      </a:pPr>
                      <a:r>
                        <a:rPr kumimoji="0" lang="id-ID" sz="1400" b="0" i="0" u="none" strike="noStrike" cap="none" normalizeH="0" baseline="0" dirty="0" smtClean="0">
                          <a:ln>
                            <a:noFill/>
                          </a:ln>
                          <a:solidFill>
                            <a:srgbClr val="000000"/>
                          </a:solidFill>
                          <a:effectLst/>
                          <a:latin typeface="Arial" charset="0"/>
                        </a:rPr>
                        <a:t>Dgn cara bagaimana pengenaan pidana itu dpt dilaksanakan apabila ada orang yg disangka telah melanggar larangan tsb.</a:t>
                      </a:r>
                      <a:endParaRPr kumimoji="0" lang="en-US" sz="1400" b="0" i="0" u="none" strike="noStrike" cap="none" normalizeH="0" baseline="0" dirty="0" smtClean="0">
                        <a:ln>
                          <a:noFill/>
                        </a:ln>
                        <a:solidFill>
                          <a:srgbClr val="000000"/>
                        </a:solidFill>
                        <a:effectLst/>
                        <a:latin typeface="Arial"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endParaRPr kumimoji="0" lang="id-ID" sz="1400" b="0" i="0" u="none" strike="noStrike" cap="none" normalizeH="0" baseline="0" dirty="0" smtClean="0">
                        <a:ln>
                          <a:noFill/>
                        </a:ln>
                        <a:solidFill>
                          <a:srgbClr val="000000"/>
                        </a:solidFill>
                        <a:effectLst/>
                        <a:latin typeface="Arial" charset="0"/>
                      </a:endParaRP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r h="21586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rPr>
                        <a:t>7.</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rPr>
                        <a:t>Mr. TIRTAAMIDJAJA</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Arial" charset="0"/>
                        </a:rPr>
                        <a:t>HUKUM PIDANA MATERIIL adalah kumpulan aturan hukum yg menentukan pelanggaran pidana, menetapkan syarat-syarat bagi pelanggaran pidana u/ dpt dihukum, menunjukkan orang yg dpt dihukum &amp; menetapkan hukuman a/ pelanggaran pidana.</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Arial" charset="0"/>
                        </a:rPr>
                        <a:t>HUKUM PIDANA FORMIL adalah kumpulan aturan hukum yg mengatur cara mempertahankan hukum pidana materiil thd pelanggaran yg dilakukan o/ orang2 ttt, atau dgn kata lain, mangatur cara bagaimana hukum pidana materiil diwujudkan sehingga diperoleh keputusan hakim serta mengatur cara melaksanakan keputusan hakim.</a:t>
                      </a:r>
                      <a:endParaRPr kumimoji="0" lang="en-US" sz="1400" b="0" i="0" u="none" strike="noStrike" cap="none" normalizeH="0" baseline="0" dirty="0" smtClean="0">
                        <a:ln>
                          <a:noFill/>
                        </a:ln>
                        <a:solidFill>
                          <a:srgbClr val="000000"/>
                        </a:solidFill>
                        <a:effectLst/>
                        <a:latin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400" b="0" i="0" u="none" strike="noStrike" cap="none" normalizeH="0" baseline="0" dirty="0" smtClean="0">
                        <a:ln>
                          <a:noFill/>
                        </a:ln>
                        <a:solidFill>
                          <a:srgbClr val="000000"/>
                        </a:solidFill>
                        <a:effectLst/>
                        <a:latin typeface="Arial" charset="0"/>
                      </a:endParaRP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r h="155112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rPr>
                        <a:t>8. </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rPr>
                        <a:t>SATAUCHID KARTANEGARA</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Arial" charset="0"/>
                        </a:rPr>
                        <a:t>Sejumlah peraturan2 yg mrpk bahagian dr hukum positif yg mengandung larangan2 &amp; keharusan2 yg ditentukan o/ negara  atau kekuasaan lain yg berwenang u/ menentukan peraturan2 pidana, &amp; apabila hal ini dilanggar timbullah hak dr negara u/ melakukan tuntutan, menjalankan pidana &amp; melaksanakan pidana.</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bl>
          </a:graphicData>
        </a:graphic>
      </p:graphicFrame>
      <p:sp>
        <p:nvSpPr>
          <p:cNvPr id="18457" name="Slide Number Placeholder 5"/>
          <p:cNvSpPr>
            <a:spLocks noGrp="1"/>
          </p:cNvSpPr>
          <p:nvPr>
            <p:ph type="sldNum" sz="quarter" idx="12"/>
          </p:nvPr>
        </p:nvSpPr>
        <p:spPr bwMode="auto">
          <a:noFill/>
          <a:ln>
            <a:miter lim="800000"/>
            <a:headEnd/>
            <a:tailEnd/>
          </a:ln>
        </p:spPr>
        <p:txBody>
          <a:bodyPr/>
          <a:lstStyle/>
          <a:p>
            <a:fld id="{8985D1E9-8328-460F-A6B6-D4B6141FA908}" type="slidenum">
              <a:rPr lang="en-US" sz="1400">
                <a:solidFill>
                  <a:schemeClr val="tx1"/>
                </a:solidFill>
              </a:rPr>
              <a:pPr/>
              <a:t>14</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4290"/>
            <a:ext cx="8572560" cy="6643710"/>
          </a:xfrm>
        </p:spPr>
        <p:txBody>
          <a:bodyPr>
            <a:noAutofit/>
          </a:bodyPr>
          <a:lstStyle/>
          <a:p>
            <a:r>
              <a:rPr lang="en-US" sz="2800" b="1" u="sng" cap="none" dirty="0" err="1" smtClean="0">
                <a:solidFill>
                  <a:schemeClr val="bg1"/>
                </a:solidFill>
              </a:rPr>
              <a:t>Keadaan</a:t>
            </a:r>
            <a:r>
              <a:rPr lang="en-US" sz="2800" b="1" u="sng" cap="none" dirty="0" smtClean="0">
                <a:solidFill>
                  <a:schemeClr val="bg1"/>
                </a:solidFill>
              </a:rPr>
              <a:t> </a:t>
            </a:r>
            <a:r>
              <a:rPr lang="en-US" sz="2800" b="1" u="sng" cap="none" dirty="0" err="1" smtClean="0">
                <a:solidFill>
                  <a:schemeClr val="bg1"/>
                </a:solidFill>
              </a:rPr>
              <a:t>darurat</a:t>
            </a:r>
            <a:r>
              <a:rPr lang="en-US" sz="2800" b="1" u="sng" cap="none" dirty="0" smtClean="0">
                <a:solidFill>
                  <a:schemeClr val="bg1"/>
                </a:solidFill>
              </a:rPr>
              <a:t> </a:t>
            </a:r>
            <a:r>
              <a:rPr lang="en-US" sz="2800" b="1" i="1" u="sng" cap="none" dirty="0" smtClean="0">
                <a:solidFill>
                  <a:schemeClr val="bg1"/>
                </a:solidFill>
              </a:rPr>
              <a:t>(</a:t>
            </a:r>
            <a:r>
              <a:rPr lang="en-US" sz="2800" b="1" i="1" u="sng" cap="none" dirty="0" err="1" smtClean="0">
                <a:solidFill>
                  <a:schemeClr val="bg1"/>
                </a:solidFill>
              </a:rPr>
              <a:t>noodtoestand</a:t>
            </a:r>
            <a:r>
              <a:rPr lang="en-US" sz="2800" b="1" i="1" u="sng" cap="none" dirty="0" smtClean="0">
                <a:solidFill>
                  <a:schemeClr val="bg1"/>
                </a:solidFill>
              </a:rPr>
              <a:t>)</a:t>
            </a:r>
            <a:r>
              <a:rPr lang="en-US" sz="2800" cap="none" dirty="0" smtClean="0"/>
              <a:t/>
            </a:r>
            <a:br>
              <a:rPr lang="en-US" sz="2800" cap="none" dirty="0" smtClean="0"/>
            </a:br>
            <a:r>
              <a:rPr lang="en-US" sz="2800" cap="none" smtClean="0"/>
              <a:t> keadaan </a:t>
            </a:r>
            <a:r>
              <a:rPr lang="en-US" sz="2800" cap="none" dirty="0" err="1" smtClean="0"/>
              <a:t>darurat</a:t>
            </a:r>
            <a:r>
              <a:rPr lang="en-US" sz="2800" cap="none" dirty="0" smtClean="0"/>
              <a:t> </a:t>
            </a:r>
            <a:r>
              <a:rPr lang="en-US" sz="2800" i="1" cap="none" dirty="0" smtClean="0"/>
              <a:t>(</a:t>
            </a:r>
            <a:r>
              <a:rPr lang="en-US" sz="2800" i="1" cap="none" dirty="0" err="1" smtClean="0"/>
              <a:t>noodtoestand</a:t>
            </a:r>
            <a:r>
              <a:rPr lang="en-US" sz="2800" i="1" cap="none" dirty="0" smtClean="0"/>
              <a:t>) </a:t>
            </a:r>
            <a:r>
              <a:rPr lang="en-US" sz="2800" cap="none" dirty="0" err="1" smtClean="0"/>
              <a:t>dibagi</a:t>
            </a:r>
            <a:r>
              <a:rPr lang="en-US" sz="2800" cap="none" dirty="0" smtClean="0"/>
              <a:t> 3:</a:t>
            </a:r>
            <a:r>
              <a:rPr lang="en-US" sz="2800" cap="none" smtClean="0"/>
              <a:t/>
            </a:r>
            <a:br>
              <a:rPr lang="en-US" sz="2800" cap="none" smtClean="0"/>
            </a:br>
            <a:r>
              <a:rPr lang="en-US" sz="2800" cap="none" smtClean="0"/>
              <a:t>suatu </a:t>
            </a:r>
            <a:r>
              <a:rPr lang="en-US" sz="2800" cap="none" dirty="0" err="1" smtClean="0"/>
              <a:t>pertentangan</a:t>
            </a:r>
            <a:r>
              <a:rPr lang="en-US" sz="2800" cap="none" dirty="0" smtClean="0"/>
              <a:t> </a:t>
            </a:r>
            <a:r>
              <a:rPr lang="en-US" sz="2800" cap="none" dirty="0" err="1" smtClean="0"/>
              <a:t>antara</a:t>
            </a:r>
            <a:r>
              <a:rPr lang="en-US" sz="2800" cap="none" dirty="0" smtClean="0"/>
              <a:t> </a:t>
            </a:r>
            <a:r>
              <a:rPr lang="en-US" sz="2800" cap="none" dirty="0" err="1" smtClean="0"/>
              <a:t>kepentingan</a:t>
            </a:r>
            <a:r>
              <a:rPr lang="en-US" sz="2800" cap="none" dirty="0" smtClean="0"/>
              <a:t> </a:t>
            </a:r>
            <a:r>
              <a:rPr lang="en-US" sz="2800" cap="none" dirty="0" err="1" smtClean="0"/>
              <a:t>hukum</a:t>
            </a:r>
            <a:r>
              <a:rPr lang="en-US" sz="2800" cap="none" smtClean="0"/>
              <a:t>, </a:t>
            </a:r>
            <a:br>
              <a:rPr lang="en-US" sz="2800" cap="none" smtClean="0"/>
            </a:br>
            <a:r>
              <a:rPr lang="en-US" sz="2800" b="1" i="1" cap="none" smtClean="0"/>
              <a:t>contoh</a:t>
            </a:r>
            <a:r>
              <a:rPr lang="en-US" sz="2800" cap="none" dirty="0" smtClean="0"/>
              <a:t>: 2 </a:t>
            </a:r>
            <a:r>
              <a:rPr lang="en-US" sz="2800" cap="none" dirty="0" err="1" smtClean="0"/>
              <a:t>orang</a:t>
            </a:r>
            <a:r>
              <a:rPr lang="en-US" sz="2800" cap="none" dirty="0" smtClean="0"/>
              <a:t> yang </a:t>
            </a:r>
            <a:r>
              <a:rPr lang="en-US" sz="2800" cap="none" dirty="0" err="1" smtClean="0"/>
              <a:t>terhanyut</a:t>
            </a:r>
            <a:r>
              <a:rPr lang="en-US" sz="2800" cap="none" dirty="0" smtClean="0"/>
              <a:t> </a:t>
            </a:r>
            <a:r>
              <a:rPr lang="en-US" sz="2800" cap="none" dirty="0" err="1" smtClean="0"/>
              <a:t>di</a:t>
            </a:r>
            <a:r>
              <a:rPr lang="en-US" sz="2800" cap="none" dirty="0" smtClean="0"/>
              <a:t> </a:t>
            </a:r>
            <a:r>
              <a:rPr lang="en-US" sz="2800" cap="none" dirty="0" err="1" smtClean="0"/>
              <a:t>laut</a:t>
            </a:r>
            <a:r>
              <a:rPr lang="en-US" sz="2800" cap="none" dirty="0" smtClean="0"/>
              <a:t> </a:t>
            </a:r>
            <a:r>
              <a:rPr lang="en-US" sz="2800" cap="none" dirty="0" err="1" smtClean="0"/>
              <a:t>merebut</a:t>
            </a:r>
            <a:r>
              <a:rPr lang="en-US" sz="2800" cap="none" dirty="0" smtClean="0"/>
              <a:t> </a:t>
            </a:r>
            <a:r>
              <a:rPr lang="en-US" sz="2800" cap="none" dirty="0" err="1" smtClean="0"/>
              <a:t>sebatang</a:t>
            </a:r>
            <a:r>
              <a:rPr lang="en-US" sz="2800" cap="none" dirty="0" smtClean="0"/>
              <a:t> </a:t>
            </a:r>
            <a:r>
              <a:rPr lang="en-US" sz="2800" cap="none" dirty="0" err="1" smtClean="0"/>
              <a:t>kayu</a:t>
            </a:r>
            <a:r>
              <a:rPr lang="en-US" sz="2800" cap="none" dirty="0" smtClean="0"/>
              <a:t>, </a:t>
            </a:r>
            <a:r>
              <a:rPr lang="en-US" sz="2800" cap="none" dirty="0" err="1" smtClean="0"/>
              <a:t>tetapi</a:t>
            </a:r>
            <a:r>
              <a:rPr lang="en-US" sz="2800" cap="none" dirty="0" smtClean="0"/>
              <a:t> </a:t>
            </a:r>
            <a:r>
              <a:rPr lang="en-US" sz="2800" cap="none" dirty="0" err="1" smtClean="0"/>
              <a:t>kayu</a:t>
            </a:r>
            <a:r>
              <a:rPr lang="en-US" sz="2800" cap="none" dirty="0" smtClean="0"/>
              <a:t> </a:t>
            </a:r>
            <a:r>
              <a:rPr lang="en-US" sz="2800" cap="none" dirty="0" err="1" smtClean="0"/>
              <a:t>tersebut</a:t>
            </a:r>
            <a:r>
              <a:rPr lang="en-US" sz="2800" cap="none" dirty="0" smtClean="0"/>
              <a:t> </a:t>
            </a:r>
            <a:r>
              <a:rPr lang="en-US" sz="2800" cap="none" dirty="0" err="1" smtClean="0"/>
              <a:t>hanya</a:t>
            </a:r>
            <a:r>
              <a:rPr lang="en-US" sz="2800" cap="none" dirty="0" smtClean="0"/>
              <a:t> </a:t>
            </a:r>
            <a:r>
              <a:rPr lang="en-US" sz="2800" cap="none" dirty="0" err="1" smtClean="0"/>
              <a:t>dapat</a:t>
            </a:r>
            <a:r>
              <a:rPr lang="en-US" sz="2800" cap="none" dirty="0" smtClean="0"/>
              <a:t> </a:t>
            </a:r>
            <a:r>
              <a:rPr lang="en-US" sz="2800" cap="none" dirty="0" err="1" smtClean="0"/>
              <a:t>menahan</a:t>
            </a:r>
            <a:r>
              <a:rPr lang="en-US" sz="2800" cap="none" dirty="0" smtClean="0"/>
              <a:t> 1 </a:t>
            </a:r>
            <a:r>
              <a:rPr lang="en-US" sz="2800" cap="none" dirty="0" err="1" smtClean="0"/>
              <a:t>orang</a:t>
            </a:r>
            <a:r>
              <a:rPr lang="en-US" sz="2800" cap="none" dirty="0" smtClean="0"/>
              <a:t> </a:t>
            </a:r>
            <a:r>
              <a:rPr lang="en-US" sz="2800" cap="none" dirty="0" err="1" smtClean="0"/>
              <a:t>saja</a:t>
            </a:r>
            <a:r>
              <a:rPr lang="en-US" sz="2800" cap="none" dirty="0" smtClean="0"/>
              <a:t>, </a:t>
            </a:r>
            <a:r>
              <a:rPr lang="en-US" sz="2800" cap="none" dirty="0" err="1" smtClean="0"/>
              <a:t>maka</a:t>
            </a:r>
            <a:r>
              <a:rPr lang="en-US" sz="2800" cap="none" dirty="0" smtClean="0"/>
              <a:t> yang </a:t>
            </a:r>
            <a:r>
              <a:rPr lang="en-US" sz="2800" cap="none" dirty="0" err="1" smtClean="0"/>
              <a:t>lebih</a:t>
            </a:r>
            <a:r>
              <a:rPr lang="en-US" sz="2800" cap="none" dirty="0" smtClean="0"/>
              <a:t> </a:t>
            </a:r>
            <a:r>
              <a:rPr lang="en-US" sz="2800" cap="none" dirty="0" err="1" smtClean="0"/>
              <a:t>kuat</a:t>
            </a:r>
            <a:r>
              <a:rPr lang="en-US" sz="2800" cap="none" dirty="0" smtClean="0"/>
              <a:t> </a:t>
            </a:r>
            <a:r>
              <a:rPr lang="en-US" sz="2800" cap="none" dirty="0" err="1" smtClean="0"/>
              <a:t>menggencet</a:t>
            </a:r>
            <a:r>
              <a:rPr lang="en-US" sz="2800" cap="none" dirty="0" smtClean="0"/>
              <a:t> yang </a:t>
            </a:r>
            <a:r>
              <a:rPr lang="en-US" sz="2800" cap="none" dirty="0" err="1" smtClean="0"/>
              <a:t>lemah</a:t>
            </a:r>
            <a:r>
              <a:rPr lang="en-US" sz="2800" cap="none" dirty="0" smtClean="0"/>
              <a:t> </a:t>
            </a:r>
            <a:r>
              <a:rPr lang="en-US" sz="2800" cap="none" dirty="0" err="1" smtClean="0"/>
              <a:t>sehingga</a:t>
            </a:r>
            <a:r>
              <a:rPr lang="en-US" sz="2800" cap="none" dirty="0" smtClean="0"/>
              <a:t> yang </a:t>
            </a:r>
            <a:r>
              <a:rPr lang="en-US" sz="2800" cap="none" dirty="0" err="1" smtClean="0"/>
              <a:t>lemah</a:t>
            </a:r>
            <a:r>
              <a:rPr lang="en-US" sz="2800" cap="none" dirty="0" smtClean="0"/>
              <a:t> </a:t>
            </a:r>
            <a:r>
              <a:rPr lang="en-US" sz="2800" cap="none" dirty="0" err="1" smtClean="0"/>
              <a:t>itu</a:t>
            </a:r>
            <a:r>
              <a:rPr lang="en-US" sz="2800" cap="none" dirty="0" smtClean="0"/>
              <a:t> </a:t>
            </a:r>
            <a:r>
              <a:rPr lang="en-US" sz="2800" cap="none" dirty="0" err="1" smtClean="0"/>
              <a:t>terbenam</a:t>
            </a:r>
            <a:r>
              <a:rPr lang="en-US" sz="2800" cap="none" dirty="0" smtClean="0"/>
              <a:t>.</a:t>
            </a:r>
            <a:br>
              <a:rPr lang="en-US" sz="2800" cap="none" dirty="0" smtClean="0"/>
            </a:br>
            <a:r>
              <a:rPr lang="en-US" sz="2800" cap="none" dirty="0" smtClean="0"/>
              <a:t>  </a:t>
            </a:r>
            <a:r>
              <a:rPr lang="en-US" sz="2800" cap="none" dirty="0" err="1" smtClean="0"/>
              <a:t>Suatu</a:t>
            </a:r>
            <a:r>
              <a:rPr lang="en-US" sz="2800" cap="none" dirty="0" smtClean="0"/>
              <a:t> </a:t>
            </a:r>
            <a:r>
              <a:rPr lang="en-US" sz="2800" cap="none" dirty="0" err="1" smtClean="0"/>
              <a:t>pertentangan</a:t>
            </a:r>
            <a:r>
              <a:rPr lang="en-US" sz="2800" cap="none" dirty="0" smtClean="0"/>
              <a:t> </a:t>
            </a:r>
            <a:r>
              <a:rPr lang="en-US" sz="2800" cap="none" dirty="0" err="1" smtClean="0"/>
              <a:t>antara</a:t>
            </a:r>
            <a:r>
              <a:rPr lang="en-US" sz="2800" cap="none" dirty="0" smtClean="0"/>
              <a:t> </a:t>
            </a:r>
            <a:r>
              <a:rPr lang="en-US" sz="2800" cap="none" dirty="0" err="1" smtClean="0"/>
              <a:t>kepentingan</a:t>
            </a:r>
            <a:r>
              <a:rPr lang="en-US" sz="2800" cap="none" dirty="0" smtClean="0"/>
              <a:t> </a:t>
            </a:r>
            <a:r>
              <a:rPr lang="en-US" sz="2800" cap="none" dirty="0" err="1" smtClean="0"/>
              <a:t>hukum</a:t>
            </a:r>
            <a:r>
              <a:rPr lang="en-US" sz="2800" cap="none" dirty="0" smtClean="0"/>
              <a:t> </a:t>
            </a:r>
            <a:r>
              <a:rPr lang="en-US" sz="2800" cap="none" dirty="0" err="1" smtClean="0"/>
              <a:t>dengan</a:t>
            </a:r>
            <a:r>
              <a:rPr lang="en-US" sz="2800" cap="none" dirty="0" smtClean="0"/>
              <a:t> </a:t>
            </a:r>
            <a:r>
              <a:rPr lang="en-US" sz="2800" cap="none" dirty="0" err="1" smtClean="0"/>
              <a:t>kewajiban</a:t>
            </a:r>
            <a:r>
              <a:rPr lang="en-US" sz="2800" cap="none" dirty="0" smtClean="0"/>
              <a:t> </a:t>
            </a:r>
            <a:r>
              <a:rPr lang="en-US" sz="2800" cap="none" dirty="0" err="1" smtClean="0"/>
              <a:t>hukum</a:t>
            </a:r>
            <a:r>
              <a:rPr lang="en-US" sz="2800" cap="none" dirty="0" smtClean="0"/>
              <a:t>, </a:t>
            </a:r>
            <a:r>
              <a:rPr lang="en-US" sz="2800" cap="none" dirty="0" err="1" smtClean="0"/>
              <a:t>contoh</a:t>
            </a:r>
            <a:r>
              <a:rPr lang="en-US" sz="2800" cap="none" dirty="0" smtClean="0"/>
              <a:t>: </a:t>
            </a:r>
            <a:r>
              <a:rPr lang="en-US" sz="2800" cap="none" dirty="0" err="1" smtClean="0"/>
              <a:t>seorang</a:t>
            </a:r>
            <a:r>
              <a:rPr lang="en-US" sz="2800" cap="none" dirty="0" smtClean="0"/>
              <a:t> </a:t>
            </a:r>
            <a:r>
              <a:rPr lang="en-US" sz="2800" cap="none" dirty="0" err="1" smtClean="0"/>
              <a:t>polisi</a:t>
            </a:r>
            <a:r>
              <a:rPr lang="en-US" sz="2800" cap="none" dirty="0" smtClean="0"/>
              <a:t> yang </a:t>
            </a:r>
            <a:r>
              <a:rPr lang="en-US" sz="2800" cap="none" dirty="0" err="1" smtClean="0"/>
              <a:t>memecahkan</a:t>
            </a:r>
            <a:r>
              <a:rPr lang="en-US" sz="2800" cap="none" dirty="0" smtClean="0"/>
              <a:t> </a:t>
            </a:r>
            <a:r>
              <a:rPr lang="en-US" sz="2800" cap="none" dirty="0" err="1" smtClean="0"/>
              <a:t>kaca</a:t>
            </a:r>
            <a:r>
              <a:rPr lang="en-US" sz="2800" cap="none" dirty="0" smtClean="0"/>
              <a:t> </a:t>
            </a:r>
            <a:r>
              <a:rPr lang="en-US" sz="2800" cap="none" dirty="0" err="1" smtClean="0"/>
              <a:t>jendela</a:t>
            </a:r>
            <a:r>
              <a:rPr lang="en-US" sz="2800" cap="none" dirty="0" smtClean="0"/>
              <a:t> </a:t>
            </a:r>
            <a:r>
              <a:rPr lang="en-US" sz="2800" cap="none" dirty="0" err="1" smtClean="0"/>
              <a:t>untuk</a:t>
            </a:r>
            <a:r>
              <a:rPr lang="en-US" sz="2800" cap="none" dirty="0" smtClean="0"/>
              <a:t> </a:t>
            </a:r>
            <a:r>
              <a:rPr lang="en-US" sz="2800" cap="none" dirty="0" err="1" smtClean="0"/>
              <a:t>menyelamatkan</a:t>
            </a:r>
            <a:r>
              <a:rPr lang="en-US" sz="2800" cap="none" dirty="0" smtClean="0"/>
              <a:t> </a:t>
            </a:r>
            <a:r>
              <a:rPr lang="en-US" sz="2800" cap="none" dirty="0" err="1" smtClean="0"/>
              <a:t>orang</a:t>
            </a:r>
            <a:r>
              <a:rPr lang="en-US" sz="2800" cap="none" dirty="0" smtClean="0"/>
              <a:t> </a:t>
            </a:r>
            <a:r>
              <a:rPr lang="en-US" sz="2800" cap="none" dirty="0" err="1" smtClean="0"/>
              <a:t>didalam</a:t>
            </a:r>
            <a:r>
              <a:rPr lang="en-US" sz="2800" cap="none" dirty="0" smtClean="0"/>
              <a:t> </a:t>
            </a:r>
            <a:r>
              <a:rPr lang="en-US" sz="2800" cap="none" dirty="0" err="1" smtClean="0"/>
              <a:t>rumah</a:t>
            </a:r>
            <a:r>
              <a:rPr lang="en-US" sz="2800" cap="none" dirty="0" smtClean="0"/>
              <a:t> yang </a:t>
            </a:r>
            <a:r>
              <a:rPr lang="en-US" sz="2800" cap="none" dirty="0" err="1" smtClean="0"/>
              <a:t>sedang</a:t>
            </a:r>
            <a:r>
              <a:rPr lang="en-US" sz="2800" cap="none" dirty="0" smtClean="0"/>
              <a:t> </a:t>
            </a:r>
            <a:r>
              <a:rPr lang="en-US" sz="2800" cap="none" dirty="0" err="1" smtClean="0"/>
              <a:t>terbakar</a:t>
            </a:r>
            <a:r>
              <a:rPr lang="en-US" sz="2800" cap="none" dirty="0" smtClean="0"/>
              <a:t>. </a:t>
            </a:r>
            <a:r>
              <a:rPr lang="en-US" sz="2800" cap="none" dirty="0" err="1" smtClean="0"/>
              <a:t>Seorang</a:t>
            </a:r>
            <a:r>
              <a:rPr lang="en-US" sz="2800" cap="none" dirty="0" smtClean="0"/>
              <a:t> </a:t>
            </a:r>
            <a:r>
              <a:rPr lang="en-US" sz="2800" cap="none" dirty="0" err="1" smtClean="0"/>
              <a:t>dokter</a:t>
            </a:r>
            <a:r>
              <a:rPr lang="en-US" sz="2800" cap="none" dirty="0" smtClean="0"/>
              <a:t> </a:t>
            </a:r>
            <a:r>
              <a:rPr lang="en-US" sz="2800" cap="none" dirty="0" err="1" smtClean="0"/>
              <a:t>militer</a:t>
            </a:r>
            <a:r>
              <a:rPr lang="en-US" sz="2800" cap="none" dirty="0" smtClean="0"/>
              <a:t> yang </a:t>
            </a:r>
            <a:r>
              <a:rPr lang="en-US" sz="2800" cap="none" dirty="0" err="1" smtClean="0"/>
              <a:t>mempunyai</a:t>
            </a:r>
            <a:r>
              <a:rPr lang="en-US" sz="2800" cap="none" dirty="0" smtClean="0"/>
              <a:t> </a:t>
            </a:r>
            <a:r>
              <a:rPr lang="en-US" sz="2800" cap="none" dirty="0" err="1" smtClean="0"/>
              <a:t>kewajiban</a:t>
            </a:r>
            <a:r>
              <a:rPr lang="en-US" sz="2800" cap="none" dirty="0" smtClean="0"/>
              <a:t> </a:t>
            </a:r>
            <a:r>
              <a:rPr lang="en-US" sz="2800" cap="none" dirty="0" err="1" smtClean="0"/>
              <a:t>untuk</a:t>
            </a:r>
            <a:r>
              <a:rPr lang="en-US" sz="2800" cap="none" dirty="0" smtClean="0"/>
              <a:t> </a:t>
            </a:r>
            <a:r>
              <a:rPr lang="en-US" sz="2800" cap="none" dirty="0" err="1" smtClean="0"/>
              <a:t>merahasiakan</a:t>
            </a:r>
            <a:r>
              <a:rPr lang="en-US" sz="2800" cap="none" dirty="0" smtClean="0"/>
              <a:t> </a:t>
            </a:r>
            <a:r>
              <a:rPr lang="en-US" sz="2800" cap="none" dirty="0" err="1" smtClean="0"/>
              <a:t>penyakit</a:t>
            </a:r>
            <a:r>
              <a:rPr lang="en-US" sz="2800" cap="none" dirty="0" smtClean="0"/>
              <a:t> </a:t>
            </a:r>
            <a:r>
              <a:rPr lang="en-US" sz="2800" cap="none" dirty="0" err="1" smtClean="0"/>
              <a:t>pasiennya</a:t>
            </a:r>
            <a:r>
              <a:rPr lang="en-US" sz="2800" cap="none" dirty="0" smtClean="0"/>
              <a:t>.</a:t>
            </a:r>
            <a:br>
              <a:rPr lang="en-US" sz="2800" cap="none" dirty="0" smtClean="0"/>
            </a:br>
            <a:r>
              <a:rPr lang="en-US" sz="2800" cap="none" smtClean="0"/>
              <a:t>  Suatu pertentangan antara kewajiban hukum, </a:t>
            </a:r>
            <a:r>
              <a:rPr lang="en-US" sz="2800" b="1" i="1" cap="none" smtClean="0"/>
              <a:t>contoh</a:t>
            </a:r>
            <a:r>
              <a:rPr lang="en-US" sz="2800" cap="none" smtClean="0"/>
              <a:t>: A dipanggil ke PN jak-sel namun dilain sisi ia juga dipanggil oleh PN jak-bar, maka A dapat memutuskan ia akan pergi ke PN mana.</a:t>
            </a:r>
            <a:br>
              <a:rPr lang="en-US" sz="2800" cap="none" smtClean="0"/>
            </a:br>
            <a:endParaRPr lang="en-US" sz="2800"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140</a:t>
            </a:fld>
            <a:endParaRPr lang="en-US"/>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7"/>
            <a:ext cx="8286808" cy="6000792"/>
          </a:xfrm>
        </p:spPr>
        <p:txBody>
          <a:bodyPr>
            <a:normAutofit/>
          </a:bodyPr>
          <a:lstStyle/>
          <a:p>
            <a:r>
              <a:rPr lang="en-US" b="1" u="sng" dirty="0" err="1" smtClean="0"/>
              <a:t>Bela</a:t>
            </a:r>
            <a:r>
              <a:rPr lang="en-US" b="1" u="sng" dirty="0" smtClean="0"/>
              <a:t> </a:t>
            </a:r>
            <a:r>
              <a:rPr lang="en-US" b="1" u="sng" dirty="0" err="1" smtClean="0"/>
              <a:t>Paksa</a:t>
            </a:r>
            <a:r>
              <a:rPr lang="en-US" b="1" u="sng" dirty="0" smtClean="0"/>
              <a:t> (</a:t>
            </a:r>
            <a:r>
              <a:rPr lang="en-US" b="1" i="1" u="sng" dirty="0" err="1" smtClean="0"/>
              <a:t>Noodweer</a:t>
            </a:r>
            <a:r>
              <a:rPr lang="en-US" b="1" u="sng" dirty="0" smtClean="0"/>
              <a:t>)</a:t>
            </a:r>
            <a:r>
              <a:rPr lang="en-US" dirty="0" smtClean="0"/>
              <a:t/>
            </a:r>
            <a:br>
              <a:rPr lang="en-US" dirty="0" smtClean="0"/>
            </a:br>
            <a:r>
              <a:rPr lang="en-US" dirty="0" smtClean="0"/>
              <a:t> </a:t>
            </a:r>
            <a:br>
              <a:rPr lang="en-US" dirty="0" smtClean="0"/>
            </a:br>
            <a:r>
              <a:rPr lang="en-US" dirty="0" err="1" smtClean="0"/>
              <a:t>Pasal</a:t>
            </a:r>
            <a:r>
              <a:rPr lang="en-US" dirty="0" smtClean="0"/>
              <a:t>  49 (1) KUHP </a:t>
            </a:r>
            <a:r>
              <a:rPr lang="en-US" dirty="0" err="1" smtClean="0"/>
              <a:t>adalah</a:t>
            </a:r>
            <a:r>
              <a:rPr lang="en-US" dirty="0" smtClean="0"/>
              <a:t> </a:t>
            </a:r>
            <a:r>
              <a:rPr lang="en-US" dirty="0" err="1" smtClean="0"/>
              <a:t>tindakan</a:t>
            </a:r>
            <a:r>
              <a:rPr lang="en-US" dirty="0" smtClean="0"/>
              <a:t> main hakim </a:t>
            </a:r>
            <a:r>
              <a:rPr lang="en-US" dirty="0" err="1" smtClean="0"/>
              <a:t>sendiri</a:t>
            </a:r>
            <a:r>
              <a:rPr lang="en-US" dirty="0" smtClean="0"/>
              <a:t>, </a:t>
            </a:r>
            <a:r>
              <a:rPr lang="en-US" dirty="0" err="1" smtClean="0"/>
              <a:t>namun</a:t>
            </a:r>
            <a:r>
              <a:rPr lang="en-US" dirty="0" smtClean="0"/>
              <a:t> </a:t>
            </a:r>
            <a:r>
              <a:rPr lang="en-US" dirty="0" err="1" smtClean="0"/>
              <a:t>dibenarkan</a:t>
            </a:r>
            <a:r>
              <a:rPr lang="en-US" dirty="0" smtClean="0"/>
              <a:t> </a:t>
            </a:r>
            <a:r>
              <a:rPr lang="en-US" dirty="0" err="1" smtClean="0"/>
              <a:t>oleh</a:t>
            </a:r>
            <a:r>
              <a:rPr lang="en-US" dirty="0" smtClean="0"/>
              <a:t> </a:t>
            </a:r>
            <a:r>
              <a:rPr lang="en-US" dirty="0" err="1" smtClean="0"/>
              <a:t>hukum</a:t>
            </a:r>
            <a:r>
              <a:rPr lang="en-US" dirty="0" smtClean="0"/>
              <a:t> </a:t>
            </a:r>
            <a:r>
              <a:rPr lang="en-US" dirty="0" err="1" smtClean="0"/>
              <a:t>karena</a:t>
            </a:r>
            <a:r>
              <a:rPr lang="en-US" dirty="0" smtClean="0"/>
              <a:t> </a:t>
            </a:r>
            <a:r>
              <a:rPr lang="en-US" dirty="0" err="1" smtClean="0"/>
              <a:t>memenuhi</a:t>
            </a:r>
            <a:r>
              <a:rPr lang="en-US" dirty="0" smtClean="0"/>
              <a:t> </a:t>
            </a:r>
            <a:r>
              <a:rPr lang="en-US" dirty="0" err="1" smtClean="0"/>
              <a:t>syarat-syarat</a:t>
            </a:r>
            <a:r>
              <a:rPr lang="en-US" dirty="0" smtClean="0"/>
              <a:t> </a:t>
            </a:r>
            <a:r>
              <a:rPr lang="en-US" dirty="0" err="1" smtClean="0"/>
              <a:t>tertentu</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141</a:t>
            </a:fld>
            <a:endParaRPr lang="en-US"/>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358246" cy="6215105"/>
          </a:xfrm>
        </p:spPr>
        <p:txBody>
          <a:bodyPr>
            <a:normAutofit fontScale="90000"/>
          </a:bodyPr>
          <a:lstStyle/>
          <a:p>
            <a:r>
              <a:rPr lang="en-US" b="1" dirty="0" err="1" smtClean="0">
                <a:solidFill>
                  <a:schemeClr val="bg1"/>
                </a:solidFill>
              </a:rPr>
              <a:t>Syarat-syaratnya</a:t>
            </a:r>
            <a:r>
              <a:rPr lang="en-US" b="1" dirty="0" smtClean="0">
                <a:solidFill>
                  <a:schemeClr val="bg1"/>
                </a:solidFill>
              </a:rPr>
              <a:t>:</a:t>
            </a:r>
            <a:r>
              <a:rPr lang="en-US" dirty="0" smtClean="0"/>
              <a:t/>
            </a:r>
            <a:br>
              <a:rPr lang="en-US" dirty="0" smtClean="0"/>
            </a:br>
            <a:r>
              <a:rPr lang="en-US" dirty="0" smtClean="0"/>
              <a:t> 1.  </a:t>
            </a:r>
            <a:r>
              <a:rPr lang="en-US" dirty="0" err="1" smtClean="0"/>
              <a:t>Adanya</a:t>
            </a:r>
            <a:r>
              <a:rPr lang="en-US" dirty="0" smtClean="0"/>
              <a:t> </a:t>
            </a:r>
            <a:r>
              <a:rPr lang="en-US" dirty="0" err="1" smtClean="0"/>
              <a:t>serangan</a:t>
            </a:r>
            <a:r>
              <a:rPr lang="en-US" dirty="0" smtClean="0"/>
              <a:t> yang </a:t>
            </a:r>
            <a:r>
              <a:rPr lang="en-US" dirty="0" err="1" smtClean="0"/>
              <a:t>melawan</a:t>
            </a:r>
            <a:r>
              <a:rPr lang="en-US" dirty="0" smtClean="0"/>
              <a:t> </a:t>
            </a:r>
            <a:r>
              <a:rPr lang="en-US" dirty="0" err="1" smtClean="0"/>
              <a:t>hukum</a:t>
            </a:r>
            <a:r>
              <a:rPr lang="en-US" dirty="0" smtClean="0"/>
              <a:t/>
            </a:r>
            <a:br>
              <a:rPr lang="en-US" dirty="0" smtClean="0"/>
            </a:br>
            <a:r>
              <a:rPr lang="en-US" dirty="0" smtClean="0"/>
              <a:t> 2.  </a:t>
            </a:r>
            <a:r>
              <a:rPr lang="en-US" dirty="0" err="1" smtClean="0"/>
              <a:t>Serangan</a:t>
            </a:r>
            <a:r>
              <a:rPr lang="en-US" dirty="0" smtClean="0"/>
              <a:t> </a:t>
            </a:r>
            <a:r>
              <a:rPr lang="en-US" dirty="0" err="1" smtClean="0"/>
              <a:t>itu</a:t>
            </a:r>
            <a:r>
              <a:rPr lang="en-US" dirty="0" smtClean="0"/>
              <a:t> </a:t>
            </a:r>
            <a:r>
              <a:rPr lang="en-US" dirty="0" err="1" smtClean="0"/>
              <a:t>seketika</a:t>
            </a:r>
            <a:r>
              <a:rPr lang="en-US" dirty="0" smtClean="0"/>
              <a:t> </a:t>
            </a:r>
            <a:r>
              <a:rPr lang="en-US" dirty="0" err="1" smtClean="0"/>
              <a:t>dan</a:t>
            </a:r>
            <a:r>
              <a:rPr lang="en-US" dirty="0" smtClean="0"/>
              <a:t> </a:t>
            </a:r>
            <a:r>
              <a:rPr lang="en-US" dirty="0" err="1" smtClean="0"/>
              <a:t>pembelaannya</a:t>
            </a:r>
            <a:r>
              <a:rPr lang="en-US" dirty="0" smtClean="0"/>
              <a:t> </a:t>
            </a:r>
            <a:r>
              <a:rPr lang="en-US" dirty="0" err="1" smtClean="0"/>
              <a:t>seketika</a:t>
            </a:r>
            <a:r>
              <a:rPr lang="en-US" dirty="0" smtClean="0"/>
              <a:t> </a:t>
            </a:r>
            <a:r>
              <a:rPr lang="en-US" dirty="0" err="1" smtClean="0"/>
              <a:t>itu</a:t>
            </a:r>
            <a:r>
              <a:rPr lang="en-US" dirty="0" smtClean="0"/>
              <a:t> </a:t>
            </a:r>
            <a:r>
              <a:rPr lang="en-US" dirty="0" err="1" smtClean="0"/>
              <a:t>juga</a:t>
            </a:r>
            <a:r>
              <a:rPr lang="en-US" dirty="0" smtClean="0"/>
              <a:t/>
            </a:r>
            <a:br>
              <a:rPr lang="en-US" dirty="0" smtClean="0"/>
            </a:br>
            <a:r>
              <a:rPr lang="en-US" dirty="0" smtClean="0"/>
              <a:t> 3.  </a:t>
            </a:r>
            <a:r>
              <a:rPr lang="en-US" dirty="0" err="1" smtClean="0"/>
              <a:t>Serangan</a:t>
            </a:r>
            <a:r>
              <a:rPr lang="en-US" dirty="0" smtClean="0"/>
              <a:t> </a:t>
            </a:r>
            <a:r>
              <a:rPr lang="en-US" dirty="0" err="1" smtClean="0"/>
              <a:t>dilakukan</a:t>
            </a:r>
            <a:r>
              <a:rPr lang="en-US" dirty="0" smtClean="0"/>
              <a:t> </a:t>
            </a:r>
            <a:r>
              <a:rPr lang="en-US" dirty="0" err="1" smtClean="0"/>
              <a:t>terhadap</a:t>
            </a:r>
            <a:r>
              <a:rPr lang="en-US" dirty="0" smtClean="0"/>
              <a:t> </a:t>
            </a:r>
            <a:r>
              <a:rPr lang="en-US" dirty="0" err="1" smtClean="0"/>
              <a:t>diri</a:t>
            </a:r>
            <a:r>
              <a:rPr lang="en-US" dirty="0" smtClean="0"/>
              <a:t> </a:t>
            </a:r>
            <a:r>
              <a:rPr lang="en-US" dirty="0" err="1" smtClean="0"/>
              <a:t>sendiri</a:t>
            </a:r>
            <a:r>
              <a:rPr lang="en-US" dirty="0" smtClean="0"/>
              <a:t> </a:t>
            </a:r>
            <a:r>
              <a:rPr lang="en-US" dirty="0" err="1" smtClean="0"/>
              <a:t>atau</a:t>
            </a:r>
            <a:r>
              <a:rPr lang="en-US" dirty="0" smtClean="0"/>
              <a:t> </a:t>
            </a:r>
            <a:r>
              <a:rPr lang="en-US" dirty="0" err="1" smtClean="0"/>
              <a:t>orang</a:t>
            </a:r>
            <a:r>
              <a:rPr lang="en-US" dirty="0" smtClean="0"/>
              <a:t> lain</a:t>
            </a:r>
            <a:br>
              <a:rPr lang="en-US" dirty="0" smtClean="0"/>
            </a:br>
            <a:r>
              <a:rPr lang="en-US" dirty="0" smtClean="0"/>
              <a:t> 4.  Yang </a:t>
            </a:r>
            <a:r>
              <a:rPr lang="en-US" dirty="0" err="1" smtClean="0"/>
              <a:t>dibelanya</a:t>
            </a:r>
            <a:r>
              <a:rPr lang="en-US" dirty="0" smtClean="0"/>
              <a:t> </a:t>
            </a:r>
            <a:r>
              <a:rPr lang="en-US" dirty="0" err="1" smtClean="0"/>
              <a:t>hanya</a:t>
            </a:r>
            <a:r>
              <a:rPr lang="en-US" dirty="0" smtClean="0"/>
              <a:t> </a:t>
            </a:r>
            <a:r>
              <a:rPr lang="en-US" dirty="0" err="1" smtClean="0"/>
              <a:t>sebatas</a:t>
            </a:r>
            <a:r>
              <a:rPr lang="en-US" dirty="0" smtClean="0"/>
              <a:t> </a:t>
            </a:r>
            <a:r>
              <a:rPr lang="en-US" dirty="0" err="1" smtClean="0"/>
              <a:t>pada</a:t>
            </a:r>
            <a:r>
              <a:rPr lang="en-US" dirty="0" smtClean="0"/>
              <a:t> </a:t>
            </a:r>
            <a:r>
              <a:rPr lang="en-US" dirty="0" err="1" smtClean="0"/>
              <a:t>badan</a:t>
            </a:r>
            <a:r>
              <a:rPr lang="en-US" dirty="0" smtClean="0"/>
              <a:t>, </a:t>
            </a:r>
            <a:r>
              <a:rPr lang="en-US" dirty="0" err="1" smtClean="0"/>
              <a:t>harta-benda</a:t>
            </a:r>
            <a:r>
              <a:rPr lang="en-US" dirty="0" smtClean="0"/>
              <a:t>, </a:t>
            </a:r>
            <a:r>
              <a:rPr lang="en-US" dirty="0" err="1" smtClean="0"/>
              <a:t>kehormatan</a:t>
            </a:r>
            <a:r>
              <a:rPr lang="en-US" dirty="0" smtClean="0"/>
              <a:t> </a:t>
            </a:r>
            <a:r>
              <a:rPr lang="en-US" dirty="0" err="1" smtClean="0"/>
              <a:t>kesusilaan</a:t>
            </a:r>
            <a:r>
              <a:rPr lang="en-US" dirty="0" smtClean="0"/>
              <a:t/>
            </a:r>
            <a:br>
              <a:rPr lang="en-US" dirty="0" smtClean="0"/>
            </a:br>
            <a:r>
              <a:rPr lang="en-US" dirty="0" smtClean="0"/>
              <a:t> 5.  </a:t>
            </a:r>
            <a:r>
              <a:rPr lang="en-US" dirty="0" err="1" smtClean="0"/>
              <a:t>Pembelaannya</a:t>
            </a:r>
            <a:r>
              <a:rPr lang="en-US" dirty="0" smtClean="0"/>
              <a:t> </a:t>
            </a:r>
            <a:r>
              <a:rPr lang="en-US" dirty="0" err="1" smtClean="0"/>
              <a:t>harus</a:t>
            </a:r>
            <a:r>
              <a:rPr lang="en-US" dirty="0" smtClean="0"/>
              <a:t> </a:t>
            </a:r>
            <a:r>
              <a:rPr lang="en-US" dirty="0" err="1" smtClean="0"/>
              <a:t>memenuhi</a:t>
            </a:r>
            <a:r>
              <a:rPr lang="en-US" dirty="0" smtClean="0"/>
              <a:t> </a:t>
            </a:r>
            <a:r>
              <a:rPr lang="en-US" dirty="0" err="1" smtClean="0"/>
              <a:t>syarat</a:t>
            </a:r>
            <a:r>
              <a:rPr lang="en-US" dirty="0" smtClean="0"/>
              <a:t> </a:t>
            </a:r>
            <a:r>
              <a:rPr lang="en-US" dirty="0" err="1" smtClean="0"/>
              <a:t>proporsionalitas</a:t>
            </a:r>
            <a:r>
              <a:rPr lang="en-US" dirty="0" smtClean="0"/>
              <a:t/>
            </a:r>
            <a:br>
              <a:rPr lang="en-US" dirty="0" smtClean="0"/>
            </a:br>
            <a:r>
              <a:rPr lang="en-US" dirty="0" smtClean="0"/>
              <a:t>6.  </a:t>
            </a:r>
            <a:r>
              <a:rPr lang="en-US" dirty="0" err="1" smtClean="0"/>
              <a:t>Pembelaannya</a:t>
            </a:r>
            <a:r>
              <a:rPr lang="en-US" dirty="0" smtClean="0"/>
              <a:t> </a:t>
            </a:r>
            <a:r>
              <a:rPr lang="en-US" dirty="0" err="1" smtClean="0"/>
              <a:t>harus</a:t>
            </a:r>
            <a:r>
              <a:rPr lang="en-US" dirty="0" smtClean="0"/>
              <a:t> </a:t>
            </a:r>
            <a:r>
              <a:rPr lang="en-US" dirty="0" err="1" smtClean="0"/>
              <a:t>mengandung</a:t>
            </a:r>
            <a:r>
              <a:rPr lang="en-US" dirty="0" smtClean="0"/>
              <a:t> </a:t>
            </a:r>
            <a:r>
              <a:rPr lang="en-US" dirty="0" err="1" smtClean="0"/>
              <a:t>syarat</a:t>
            </a:r>
            <a:r>
              <a:rPr lang="en-US" dirty="0" smtClean="0"/>
              <a:t> </a:t>
            </a:r>
            <a:r>
              <a:rPr lang="en-US" dirty="0" err="1" smtClean="0"/>
              <a:t>subsidaritas</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142</a:t>
            </a:fld>
            <a:endParaRPr lang="en-US"/>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7"/>
            <a:ext cx="8143932" cy="5500726"/>
          </a:xfrm>
        </p:spPr>
        <p:txBody>
          <a:bodyPr>
            <a:normAutofit fontScale="90000"/>
          </a:bodyPr>
          <a:lstStyle/>
          <a:p>
            <a:r>
              <a:rPr lang="en-US" b="1" i="1" dirty="0" err="1" smtClean="0"/>
              <a:t>Contoh</a:t>
            </a:r>
            <a:r>
              <a:rPr lang="en-US" dirty="0" smtClean="0"/>
              <a:t>: </a:t>
            </a:r>
            <a:r>
              <a:rPr lang="en-US" dirty="0" err="1" smtClean="0"/>
              <a:t>Ketika</a:t>
            </a:r>
            <a:r>
              <a:rPr lang="en-US" dirty="0" smtClean="0"/>
              <a:t> A </a:t>
            </a:r>
            <a:r>
              <a:rPr lang="en-US" dirty="0" err="1" smtClean="0"/>
              <a:t>sehabis</a:t>
            </a:r>
            <a:r>
              <a:rPr lang="en-US" dirty="0" smtClean="0"/>
              <a:t> </a:t>
            </a:r>
            <a:r>
              <a:rPr lang="en-US" dirty="0" err="1" smtClean="0"/>
              <a:t>keluar</a:t>
            </a:r>
            <a:r>
              <a:rPr lang="en-US" dirty="0" smtClean="0"/>
              <a:t> </a:t>
            </a:r>
            <a:r>
              <a:rPr lang="en-US" dirty="0" err="1" smtClean="0"/>
              <a:t>dari</a:t>
            </a:r>
            <a:r>
              <a:rPr lang="en-US" dirty="0" smtClean="0"/>
              <a:t> </a:t>
            </a:r>
            <a:r>
              <a:rPr lang="en-US" dirty="0" err="1" smtClean="0"/>
              <a:t>tempat</a:t>
            </a:r>
            <a:r>
              <a:rPr lang="en-US" dirty="0" smtClean="0"/>
              <a:t> ATM, A </a:t>
            </a:r>
            <a:r>
              <a:rPr lang="en-US" dirty="0" err="1" smtClean="0"/>
              <a:t>membawa</a:t>
            </a:r>
            <a:r>
              <a:rPr lang="en-US" dirty="0" smtClean="0"/>
              <a:t> </a:t>
            </a:r>
            <a:r>
              <a:rPr lang="en-US" dirty="0" err="1" smtClean="0"/>
              <a:t>uang</a:t>
            </a:r>
            <a:r>
              <a:rPr lang="en-US" dirty="0" smtClean="0"/>
              <a:t> </a:t>
            </a:r>
            <a:r>
              <a:rPr lang="en-US" dirty="0" err="1" smtClean="0"/>
              <a:t>sebesar</a:t>
            </a:r>
            <a:r>
              <a:rPr lang="en-US" dirty="0" smtClean="0"/>
              <a:t> 10 </a:t>
            </a:r>
            <a:r>
              <a:rPr lang="en-US" dirty="0" err="1" smtClean="0"/>
              <a:t>juta</a:t>
            </a:r>
            <a:r>
              <a:rPr lang="en-US" dirty="0" smtClean="0"/>
              <a:t> yang </a:t>
            </a:r>
            <a:r>
              <a:rPr lang="en-US" dirty="0" err="1" smtClean="0"/>
              <a:t>habis</a:t>
            </a:r>
            <a:r>
              <a:rPr lang="en-US" dirty="0" smtClean="0"/>
              <a:t> </a:t>
            </a:r>
            <a:r>
              <a:rPr lang="en-US" dirty="0" err="1" smtClean="0"/>
              <a:t>diambilnya</a:t>
            </a:r>
            <a:r>
              <a:rPr lang="en-US" dirty="0" smtClean="0"/>
              <a:t> </a:t>
            </a:r>
            <a:r>
              <a:rPr lang="en-US" dirty="0" err="1" smtClean="0"/>
              <a:t>untuk</a:t>
            </a:r>
            <a:r>
              <a:rPr lang="en-US" dirty="0" smtClean="0"/>
              <a:t> </a:t>
            </a:r>
            <a:r>
              <a:rPr lang="en-US" dirty="0" err="1" smtClean="0"/>
              <a:t>melakukan</a:t>
            </a:r>
            <a:r>
              <a:rPr lang="en-US" dirty="0" smtClean="0"/>
              <a:t> </a:t>
            </a:r>
            <a:r>
              <a:rPr lang="en-US" dirty="0" err="1" smtClean="0"/>
              <a:t>mengobatan</a:t>
            </a:r>
            <a:r>
              <a:rPr lang="en-US" dirty="0" smtClean="0"/>
              <a:t> </a:t>
            </a:r>
            <a:r>
              <a:rPr lang="en-US" dirty="0" err="1" smtClean="0"/>
              <a:t>atas</a:t>
            </a:r>
            <a:r>
              <a:rPr lang="en-US" dirty="0" smtClean="0"/>
              <a:t> </a:t>
            </a:r>
            <a:r>
              <a:rPr lang="en-US" dirty="0" err="1" smtClean="0"/>
              <a:t>anak</a:t>
            </a:r>
            <a:r>
              <a:rPr lang="en-US" dirty="0" smtClean="0"/>
              <a:t> yang </a:t>
            </a:r>
            <a:r>
              <a:rPr lang="en-US" dirty="0" err="1" smtClean="0"/>
              <a:t>terkena</a:t>
            </a:r>
            <a:r>
              <a:rPr lang="en-US" dirty="0" smtClean="0"/>
              <a:t> </a:t>
            </a:r>
            <a:r>
              <a:rPr lang="en-US" dirty="0" err="1" smtClean="0"/>
              <a:t>penyakit</a:t>
            </a:r>
            <a:r>
              <a:rPr lang="en-US" dirty="0" smtClean="0"/>
              <a:t> </a:t>
            </a:r>
            <a:r>
              <a:rPr lang="en-US" dirty="0" err="1" smtClean="0"/>
              <a:t>demam</a:t>
            </a:r>
            <a:r>
              <a:rPr lang="en-US" dirty="0" smtClean="0"/>
              <a:t> </a:t>
            </a:r>
            <a:r>
              <a:rPr lang="en-US" dirty="0" err="1" smtClean="0"/>
              <a:t>berdarah</a:t>
            </a:r>
            <a:r>
              <a:rPr lang="en-US" dirty="0" smtClean="0"/>
              <a:t>, </a:t>
            </a:r>
            <a:r>
              <a:rPr lang="en-US" dirty="0" err="1" smtClean="0"/>
              <a:t>namun</a:t>
            </a:r>
            <a:r>
              <a:rPr lang="en-US" dirty="0" smtClean="0"/>
              <a:t> </a:t>
            </a:r>
            <a:r>
              <a:rPr lang="en-US" dirty="0" err="1" smtClean="0"/>
              <a:t>malang</a:t>
            </a:r>
            <a:r>
              <a:rPr lang="en-US" dirty="0" smtClean="0"/>
              <a:t> </a:t>
            </a:r>
            <a:r>
              <a:rPr lang="en-US" dirty="0" err="1" smtClean="0"/>
              <a:t>nasib</a:t>
            </a:r>
            <a:r>
              <a:rPr lang="en-US" dirty="0" smtClean="0"/>
              <a:t> A yang </a:t>
            </a:r>
            <a:r>
              <a:rPr lang="en-US" dirty="0" err="1" smtClean="0"/>
              <a:t>hendak</a:t>
            </a:r>
            <a:r>
              <a:rPr lang="en-US" dirty="0" smtClean="0"/>
              <a:t> </a:t>
            </a:r>
            <a:r>
              <a:rPr lang="en-US" dirty="0" err="1" smtClean="0"/>
              <a:t>dirampok</a:t>
            </a:r>
            <a:r>
              <a:rPr lang="en-US" dirty="0" smtClean="0"/>
              <a:t> </a:t>
            </a:r>
            <a:r>
              <a:rPr lang="en-US" dirty="0" err="1" smtClean="0"/>
              <a:t>sehingga</a:t>
            </a:r>
            <a:r>
              <a:rPr lang="en-US" dirty="0" smtClean="0"/>
              <a:t> </a:t>
            </a:r>
            <a:r>
              <a:rPr lang="en-US" dirty="0" err="1" smtClean="0"/>
              <a:t>melihat</a:t>
            </a:r>
            <a:r>
              <a:rPr lang="en-US" dirty="0" smtClean="0"/>
              <a:t> </a:t>
            </a:r>
            <a:r>
              <a:rPr lang="en-US" dirty="0" err="1" smtClean="0"/>
              <a:t>keadaan</a:t>
            </a:r>
            <a:r>
              <a:rPr lang="en-US" dirty="0" smtClean="0"/>
              <a:t> </a:t>
            </a:r>
            <a:r>
              <a:rPr lang="en-US" dirty="0" err="1" smtClean="0"/>
              <a:t>begitu</a:t>
            </a:r>
            <a:r>
              <a:rPr lang="en-US" dirty="0" smtClean="0"/>
              <a:t> A </a:t>
            </a:r>
            <a:r>
              <a:rPr lang="en-US" dirty="0" err="1" smtClean="0"/>
              <a:t>cepat</a:t>
            </a:r>
            <a:r>
              <a:rPr lang="en-US" dirty="0" smtClean="0"/>
              <a:t> </a:t>
            </a:r>
            <a:r>
              <a:rPr lang="en-US" dirty="0" err="1" smtClean="0"/>
              <a:t>membela</a:t>
            </a:r>
            <a:r>
              <a:rPr lang="en-US" dirty="0" smtClean="0"/>
              <a:t> </a:t>
            </a:r>
            <a:r>
              <a:rPr lang="en-US" dirty="0" err="1" smtClean="0"/>
              <a:t>diri</a:t>
            </a:r>
            <a:r>
              <a:rPr lang="en-US" dirty="0" smtClean="0"/>
              <a:t> </a:t>
            </a:r>
            <a:r>
              <a:rPr lang="en-US" dirty="0" err="1" smtClean="0"/>
              <a:t>dengan</a:t>
            </a:r>
            <a:r>
              <a:rPr lang="en-US" dirty="0" smtClean="0"/>
              <a:t> </a:t>
            </a:r>
            <a:r>
              <a:rPr lang="en-US" dirty="0" err="1" smtClean="0"/>
              <a:t>memukulnya</a:t>
            </a:r>
            <a:r>
              <a:rPr lang="en-US" dirty="0" smtClean="0"/>
              <a:t> </a:t>
            </a:r>
            <a:r>
              <a:rPr lang="en-US" dirty="0" err="1" smtClean="0"/>
              <a:t>hingga</a:t>
            </a:r>
            <a:r>
              <a:rPr lang="en-US" dirty="0" smtClean="0"/>
              <a:t> </a:t>
            </a:r>
            <a:r>
              <a:rPr lang="en-US" dirty="0" err="1" smtClean="0"/>
              <a:t>perampok</a:t>
            </a:r>
            <a:r>
              <a:rPr lang="en-US" dirty="0" smtClean="0"/>
              <a:t> </a:t>
            </a:r>
            <a:r>
              <a:rPr lang="en-US" dirty="0" err="1" smtClean="0"/>
              <a:t>itu</a:t>
            </a:r>
            <a:r>
              <a:rPr lang="en-US" dirty="0" smtClean="0"/>
              <a:t> </a:t>
            </a:r>
            <a:r>
              <a:rPr lang="en-US" dirty="0" err="1" smtClean="0"/>
              <a:t>melarikan</a:t>
            </a:r>
            <a:r>
              <a:rPr lang="en-US" dirty="0" smtClean="0"/>
              <a:t> </a:t>
            </a:r>
            <a:r>
              <a:rPr lang="en-US" dirty="0" err="1" smtClean="0"/>
              <a:t>diri</a:t>
            </a:r>
            <a:r>
              <a:rPr lang="en-US" dirty="0" smtClean="0"/>
              <a:t>.</a:t>
            </a:r>
            <a:br>
              <a:rPr lang="en-US" dirty="0" smtClean="0"/>
            </a:b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143</a:t>
            </a:fld>
            <a:endParaRPr lang="en-US"/>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7"/>
            <a:ext cx="8215370" cy="5929354"/>
          </a:xfrm>
        </p:spPr>
        <p:txBody>
          <a:bodyPr/>
          <a:lstStyle/>
          <a:p>
            <a:r>
              <a:rPr lang="en-US" b="1" u="sng" dirty="0" err="1" smtClean="0"/>
              <a:t>Bela</a:t>
            </a:r>
            <a:r>
              <a:rPr lang="en-US" b="1" u="sng" dirty="0" smtClean="0"/>
              <a:t> </a:t>
            </a:r>
            <a:r>
              <a:rPr lang="en-US" b="1" u="sng" dirty="0" err="1" smtClean="0"/>
              <a:t>Paksa</a:t>
            </a:r>
            <a:r>
              <a:rPr lang="en-US" b="1" u="sng" dirty="0" smtClean="0"/>
              <a:t> </a:t>
            </a:r>
            <a:r>
              <a:rPr lang="en-US" b="1" u="sng" dirty="0" err="1" smtClean="0"/>
              <a:t>lampau</a:t>
            </a:r>
            <a:r>
              <a:rPr lang="en-US" b="1" u="sng" dirty="0" smtClean="0"/>
              <a:t> </a:t>
            </a:r>
            <a:r>
              <a:rPr lang="en-US" b="1" u="sng" dirty="0" err="1" smtClean="0"/>
              <a:t>batas</a:t>
            </a:r>
            <a:r>
              <a:rPr lang="en-US" b="1" u="sng" dirty="0" smtClean="0"/>
              <a:t> (</a:t>
            </a:r>
            <a:r>
              <a:rPr lang="en-US" b="1" i="1" u="sng" dirty="0" err="1" smtClean="0"/>
              <a:t>Noodweer</a:t>
            </a:r>
            <a:r>
              <a:rPr lang="en-US" b="1" i="1" u="sng" dirty="0" smtClean="0"/>
              <a:t> Excess</a:t>
            </a:r>
            <a:r>
              <a:rPr lang="en-US" b="1" u="sng" dirty="0" smtClean="0"/>
              <a:t>)</a:t>
            </a:r>
            <a:r>
              <a:rPr lang="en-US" dirty="0" smtClean="0"/>
              <a:t/>
            </a:r>
            <a:br>
              <a:rPr lang="en-US" dirty="0" smtClean="0"/>
            </a:br>
            <a:r>
              <a:rPr lang="en-US" dirty="0" smtClean="0"/>
              <a:t> </a:t>
            </a:r>
            <a:br>
              <a:rPr lang="en-US" dirty="0" smtClean="0"/>
            </a:br>
            <a:r>
              <a:rPr lang="en-US" dirty="0" err="1" smtClean="0"/>
              <a:t>Pasal</a:t>
            </a:r>
            <a:r>
              <a:rPr lang="en-US" dirty="0" smtClean="0"/>
              <a:t>   49 (2) KUHP </a:t>
            </a:r>
            <a:r>
              <a:rPr lang="en-US" dirty="0" err="1" smtClean="0"/>
              <a:t>adalah</a:t>
            </a:r>
            <a:r>
              <a:rPr lang="en-US" dirty="0" smtClean="0"/>
              <a:t> </a:t>
            </a:r>
            <a:r>
              <a:rPr lang="en-US" dirty="0" err="1" smtClean="0"/>
              <a:t>keadaan</a:t>
            </a:r>
            <a:r>
              <a:rPr lang="en-US" dirty="0" smtClean="0"/>
              <a:t> </a:t>
            </a:r>
            <a:r>
              <a:rPr lang="en-US" dirty="0" err="1" smtClean="0"/>
              <a:t>dimana</a:t>
            </a:r>
            <a:r>
              <a:rPr lang="en-US" dirty="0" smtClean="0"/>
              <a:t> </a:t>
            </a:r>
            <a:r>
              <a:rPr lang="en-US" dirty="0" err="1" smtClean="0"/>
              <a:t>terdapat</a:t>
            </a:r>
            <a:r>
              <a:rPr lang="en-US" dirty="0" smtClean="0"/>
              <a:t> </a:t>
            </a:r>
            <a:r>
              <a:rPr lang="en-US" dirty="0" err="1" smtClean="0"/>
              <a:t>bela</a:t>
            </a:r>
            <a:r>
              <a:rPr lang="en-US" dirty="0" smtClean="0"/>
              <a:t> </a:t>
            </a:r>
            <a:r>
              <a:rPr lang="en-US" dirty="0" err="1" smtClean="0"/>
              <a:t>paksa</a:t>
            </a:r>
            <a:r>
              <a:rPr lang="en-US" dirty="0" smtClean="0"/>
              <a:t>, </a:t>
            </a:r>
            <a:r>
              <a:rPr lang="en-US" dirty="0" err="1" smtClean="0"/>
              <a:t>namun</a:t>
            </a:r>
            <a:r>
              <a:rPr lang="en-US" dirty="0" smtClean="0"/>
              <a:t> </a:t>
            </a:r>
            <a:r>
              <a:rPr lang="en-US" dirty="0" err="1" smtClean="0"/>
              <a:t>benar-benar</a:t>
            </a:r>
            <a:r>
              <a:rPr lang="en-US" dirty="0" smtClean="0"/>
              <a:t> </a:t>
            </a:r>
            <a:r>
              <a:rPr lang="en-US" dirty="0" err="1" smtClean="0"/>
              <a:t>melampaui</a:t>
            </a:r>
            <a:r>
              <a:rPr lang="en-US" dirty="0" smtClean="0"/>
              <a:t> </a:t>
            </a:r>
            <a:r>
              <a:rPr lang="en-US" dirty="0" err="1" smtClean="0"/>
              <a:t>syarat</a:t>
            </a:r>
            <a:r>
              <a:rPr lang="en-US" dirty="0" smtClean="0"/>
              <a:t> </a:t>
            </a:r>
            <a:r>
              <a:rPr lang="en-US" dirty="0" err="1" smtClean="0"/>
              <a:t>proposionalitasnya</a:t>
            </a:r>
            <a:r>
              <a:rPr lang="en-US" dirty="0" smtClean="0"/>
              <a:t>, yang </a:t>
            </a:r>
            <a:r>
              <a:rPr lang="en-US" dirty="0" err="1" smtClean="0"/>
              <a:t>dikarenakan</a:t>
            </a:r>
            <a:r>
              <a:rPr lang="en-US" dirty="0" smtClean="0"/>
              <a:t> </a:t>
            </a:r>
            <a:r>
              <a:rPr lang="en-US" dirty="0" err="1" smtClean="0"/>
              <a:t>goncangan</a:t>
            </a:r>
            <a:r>
              <a:rPr lang="en-US" dirty="0" smtClean="0"/>
              <a:t> </a:t>
            </a:r>
            <a:r>
              <a:rPr lang="en-US" dirty="0" err="1" smtClean="0"/>
              <a:t>jiwa</a:t>
            </a:r>
            <a:r>
              <a:rPr lang="en-US" dirty="0" smtClean="0"/>
              <a:t> yang </a:t>
            </a:r>
            <a:r>
              <a:rPr lang="en-US" dirty="0" err="1" smtClean="0"/>
              <a:t>sangat</a:t>
            </a:r>
            <a:r>
              <a:rPr lang="en-US" dirty="0" smtClean="0"/>
              <a:t> </a:t>
            </a:r>
            <a:r>
              <a:rPr lang="en-US" dirty="0" err="1" smtClean="0"/>
              <a:t>luar</a:t>
            </a:r>
            <a:r>
              <a:rPr lang="en-US" dirty="0" smtClean="0"/>
              <a:t> </a:t>
            </a:r>
            <a:r>
              <a:rPr lang="en-US" dirty="0" err="1" smtClean="0"/>
              <a:t>biasa</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144</a:t>
            </a:fld>
            <a:endParaRPr lang="en-US"/>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643998" cy="6429396"/>
          </a:xfrm>
        </p:spPr>
        <p:txBody>
          <a:bodyPr>
            <a:normAutofit fontScale="90000"/>
          </a:bodyPr>
          <a:lstStyle/>
          <a:p>
            <a:r>
              <a:rPr lang="en-US" sz="2700" b="1" dirty="0" smtClean="0"/>
              <a:t/>
            </a:r>
            <a:br>
              <a:rPr lang="en-US" sz="2700" b="1" dirty="0" smtClean="0"/>
            </a:br>
            <a:r>
              <a:rPr lang="en-US" sz="2700" b="1" dirty="0" smtClean="0"/>
              <a:t/>
            </a:r>
            <a:br>
              <a:rPr lang="en-US" sz="2700" b="1" dirty="0" smtClean="0"/>
            </a:br>
            <a:r>
              <a:rPr lang="en-US" sz="2700" b="1" dirty="0" smtClean="0"/>
              <a:t/>
            </a:r>
            <a:br>
              <a:rPr lang="en-US" sz="2700" b="1" dirty="0" smtClean="0"/>
            </a:br>
            <a:r>
              <a:rPr lang="en-US" sz="2700" b="1" dirty="0" err="1" smtClean="0"/>
              <a:t>Syarat-syarat</a:t>
            </a:r>
            <a:r>
              <a:rPr lang="en-US" sz="2700" b="1" dirty="0" smtClean="0"/>
              <a:t> </a:t>
            </a:r>
            <a:r>
              <a:rPr lang="en-US" sz="2700" b="1" dirty="0" err="1" smtClean="0"/>
              <a:t>Bela</a:t>
            </a:r>
            <a:r>
              <a:rPr lang="en-US" sz="2700" b="1" dirty="0" smtClean="0"/>
              <a:t> </a:t>
            </a:r>
            <a:r>
              <a:rPr lang="en-US" sz="2700" b="1" dirty="0" err="1" smtClean="0"/>
              <a:t>Paksa</a:t>
            </a:r>
            <a:r>
              <a:rPr lang="en-US" sz="2700" b="1" dirty="0" smtClean="0"/>
              <a:t> </a:t>
            </a:r>
            <a:r>
              <a:rPr lang="en-US" sz="2700" b="1" dirty="0" err="1" smtClean="0"/>
              <a:t>Lampau</a:t>
            </a:r>
            <a:r>
              <a:rPr lang="en-US" sz="2700" b="1" dirty="0" smtClean="0"/>
              <a:t> Batas:</a:t>
            </a:r>
            <a:r>
              <a:rPr lang="en-US" sz="2700" dirty="0" smtClean="0"/>
              <a:t/>
            </a:r>
            <a:br>
              <a:rPr lang="en-US" sz="2700" dirty="0" smtClean="0"/>
            </a:br>
            <a:r>
              <a:rPr lang="en-US" sz="2700" dirty="0" smtClean="0"/>
              <a:t> 1.  </a:t>
            </a:r>
            <a:r>
              <a:rPr lang="en-US" sz="2700" dirty="0" err="1" smtClean="0"/>
              <a:t>Melampaui</a:t>
            </a:r>
            <a:r>
              <a:rPr lang="en-US" sz="2700" dirty="0" smtClean="0"/>
              <a:t> </a:t>
            </a:r>
            <a:r>
              <a:rPr lang="en-US" sz="2700" dirty="0" err="1" smtClean="0"/>
              <a:t>batas</a:t>
            </a:r>
            <a:r>
              <a:rPr lang="en-US" sz="2700" dirty="0" smtClean="0"/>
              <a:t> </a:t>
            </a:r>
            <a:r>
              <a:rPr lang="en-US" sz="2700" dirty="0" err="1" smtClean="0"/>
              <a:t>pembelaan</a:t>
            </a:r>
            <a:r>
              <a:rPr lang="en-US" sz="2700" dirty="0" smtClean="0"/>
              <a:t> yang </a:t>
            </a:r>
            <a:r>
              <a:rPr lang="en-US" sz="2700" dirty="0" err="1" smtClean="0"/>
              <a:t>perlu</a:t>
            </a:r>
            <a:r>
              <a:rPr lang="en-US" sz="2700" dirty="0" smtClean="0"/>
              <a:t/>
            </a:r>
            <a:br>
              <a:rPr lang="en-US" sz="2700" dirty="0" smtClean="0"/>
            </a:br>
            <a:r>
              <a:rPr lang="en-US" sz="2700" dirty="0" smtClean="0"/>
              <a:t>2.  </a:t>
            </a:r>
            <a:r>
              <a:rPr lang="en-US" sz="2700" dirty="0" err="1" smtClean="0"/>
              <a:t>Terbawa</a:t>
            </a:r>
            <a:r>
              <a:rPr lang="en-US" sz="2700" dirty="0" smtClean="0"/>
              <a:t> </a:t>
            </a:r>
            <a:r>
              <a:rPr lang="en-US" sz="2700" dirty="0" err="1" smtClean="0"/>
              <a:t>oleh</a:t>
            </a:r>
            <a:r>
              <a:rPr lang="en-US" sz="2700" dirty="0" smtClean="0"/>
              <a:t> </a:t>
            </a:r>
            <a:r>
              <a:rPr lang="en-US" sz="2700" dirty="0" err="1" smtClean="0"/>
              <a:t>perasaan</a:t>
            </a:r>
            <a:r>
              <a:rPr lang="en-US" sz="2700" dirty="0" smtClean="0"/>
              <a:t> yang “</a:t>
            </a:r>
            <a:r>
              <a:rPr lang="en-US" sz="2700" dirty="0" err="1" smtClean="0"/>
              <a:t>sangat</a:t>
            </a:r>
            <a:r>
              <a:rPr lang="en-US" sz="2700" dirty="0" smtClean="0"/>
              <a:t> </a:t>
            </a:r>
            <a:r>
              <a:rPr lang="en-US" sz="2700" dirty="0" err="1" smtClean="0"/>
              <a:t>panas</a:t>
            </a:r>
            <a:r>
              <a:rPr lang="en-US" sz="2700" dirty="0" smtClean="0"/>
              <a:t> </a:t>
            </a:r>
            <a:r>
              <a:rPr lang="en-US" sz="2700" dirty="0" err="1" smtClean="0"/>
              <a:t>hati</a:t>
            </a:r>
            <a:r>
              <a:rPr lang="en-US" sz="2700" dirty="0" smtClean="0"/>
              <a:t>”</a:t>
            </a:r>
            <a:br>
              <a:rPr lang="en-US" sz="2700" dirty="0" smtClean="0"/>
            </a:br>
            <a:r>
              <a:rPr lang="en-US" sz="2700" dirty="0" smtClean="0"/>
              <a:t> </a:t>
            </a:r>
            <a:br>
              <a:rPr lang="en-US" sz="2700" dirty="0" smtClean="0"/>
            </a:br>
            <a:r>
              <a:rPr lang="en-US" sz="2700" b="1" i="1" dirty="0" err="1" smtClean="0"/>
              <a:t>Contoh</a:t>
            </a:r>
            <a:r>
              <a:rPr lang="en-US" sz="2700" dirty="0" smtClean="0"/>
              <a:t>: </a:t>
            </a:r>
            <a:r>
              <a:rPr lang="en-US" sz="2700" cap="none" dirty="0" smtClean="0"/>
              <a:t>Malang </a:t>
            </a:r>
            <a:r>
              <a:rPr lang="en-US" sz="2700" cap="none" dirty="0" err="1" smtClean="0"/>
              <a:t>Nasib</a:t>
            </a:r>
            <a:r>
              <a:rPr lang="en-US" sz="2700" cap="none" dirty="0" smtClean="0"/>
              <a:t> </a:t>
            </a:r>
            <a:r>
              <a:rPr lang="en-US" sz="2700" cap="none" dirty="0" err="1" smtClean="0"/>
              <a:t>Brigjen</a:t>
            </a:r>
            <a:r>
              <a:rPr lang="en-US" sz="2700" cap="none" dirty="0" smtClean="0"/>
              <a:t> A </a:t>
            </a:r>
            <a:r>
              <a:rPr lang="en-US" sz="2700" cap="none" dirty="0" err="1" smtClean="0"/>
              <a:t>Pulang</a:t>
            </a:r>
            <a:r>
              <a:rPr lang="en-US" sz="2700" cap="none" dirty="0" smtClean="0"/>
              <a:t> </a:t>
            </a:r>
            <a:r>
              <a:rPr lang="en-US" sz="2700" cap="none" dirty="0" err="1" smtClean="0"/>
              <a:t>Pukul</a:t>
            </a:r>
            <a:r>
              <a:rPr lang="en-US" sz="2700" cap="none" dirty="0" smtClean="0"/>
              <a:t> 18.00 Dari </a:t>
            </a:r>
            <a:r>
              <a:rPr lang="en-US" sz="2700" cap="none" dirty="0" err="1" smtClean="0"/>
              <a:t>Kantornya</a:t>
            </a:r>
            <a:r>
              <a:rPr lang="en-US" sz="2700" cap="none" dirty="0" smtClean="0"/>
              <a:t> Dan </a:t>
            </a:r>
            <a:r>
              <a:rPr lang="en-US" sz="2700" cap="none" dirty="0" err="1" smtClean="0"/>
              <a:t>Menuju</a:t>
            </a:r>
            <a:r>
              <a:rPr lang="en-US" sz="2700" cap="none" dirty="0" smtClean="0"/>
              <a:t> </a:t>
            </a:r>
            <a:r>
              <a:rPr lang="en-US" sz="2700" cap="none" dirty="0" err="1" smtClean="0"/>
              <a:t>Rumah</a:t>
            </a:r>
            <a:r>
              <a:rPr lang="en-US" sz="2700" cap="none" dirty="0" smtClean="0"/>
              <a:t>, </a:t>
            </a:r>
            <a:r>
              <a:rPr lang="en-US" sz="2700" cap="none" dirty="0" err="1" smtClean="0"/>
              <a:t>Sesampainya</a:t>
            </a:r>
            <a:r>
              <a:rPr lang="en-US" sz="2700" cap="none" dirty="0" smtClean="0"/>
              <a:t> Di </a:t>
            </a:r>
            <a:r>
              <a:rPr lang="en-US" sz="2700" cap="none" dirty="0" err="1" smtClean="0"/>
              <a:t>Rumah</a:t>
            </a:r>
            <a:r>
              <a:rPr lang="en-US" sz="2700" cap="none" dirty="0" smtClean="0"/>
              <a:t> </a:t>
            </a:r>
            <a:r>
              <a:rPr lang="en-US" sz="2700" cap="none" dirty="0" err="1" smtClean="0"/>
              <a:t>Dilihat</a:t>
            </a:r>
            <a:r>
              <a:rPr lang="en-US" sz="2700" cap="none" dirty="0" smtClean="0"/>
              <a:t> </a:t>
            </a:r>
            <a:r>
              <a:rPr lang="en-US" sz="2700" cap="none" dirty="0" err="1" smtClean="0"/>
              <a:t>Istrinya</a:t>
            </a:r>
            <a:r>
              <a:rPr lang="en-US" sz="2700" cap="none" dirty="0" smtClean="0"/>
              <a:t> </a:t>
            </a:r>
            <a:r>
              <a:rPr lang="en-US" sz="2700" cap="none" dirty="0" err="1" smtClean="0"/>
              <a:t>Sedang</a:t>
            </a:r>
            <a:r>
              <a:rPr lang="en-US" sz="2700" cap="none" dirty="0" smtClean="0"/>
              <a:t> </a:t>
            </a:r>
            <a:r>
              <a:rPr lang="en-US" sz="2700" cap="none" dirty="0" err="1" smtClean="0"/>
              <a:t>Diperkosa</a:t>
            </a:r>
            <a:r>
              <a:rPr lang="en-US" sz="2700" cap="none" dirty="0" smtClean="0"/>
              <a:t> </a:t>
            </a:r>
            <a:r>
              <a:rPr lang="en-US" sz="2700" cap="none" dirty="0" err="1" smtClean="0"/>
              <a:t>Oleh</a:t>
            </a:r>
            <a:r>
              <a:rPr lang="en-US" sz="2700" cap="none" dirty="0" smtClean="0"/>
              <a:t> </a:t>
            </a:r>
            <a:r>
              <a:rPr lang="en-US" sz="2700" cap="none" dirty="0" err="1" smtClean="0"/>
              <a:t>Preman</a:t>
            </a:r>
            <a:r>
              <a:rPr lang="en-US" sz="2700" cap="none" dirty="0" smtClean="0"/>
              <a:t>. </a:t>
            </a:r>
            <a:r>
              <a:rPr lang="en-US" sz="2700" cap="none" dirty="0" err="1" smtClean="0"/>
              <a:t>Melihat</a:t>
            </a:r>
            <a:r>
              <a:rPr lang="en-US" sz="2700" cap="none" dirty="0" smtClean="0"/>
              <a:t> </a:t>
            </a:r>
            <a:r>
              <a:rPr lang="en-US" sz="2700" cap="none" dirty="0" err="1" smtClean="0"/>
              <a:t>Kejadian</a:t>
            </a:r>
            <a:r>
              <a:rPr lang="en-US" sz="2700" cap="none" dirty="0" smtClean="0"/>
              <a:t> </a:t>
            </a:r>
            <a:r>
              <a:rPr lang="en-US" sz="2700" cap="none" dirty="0" err="1" smtClean="0"/>
              <a:t>Itu</a:t>
            </a:r>
            <a:r>
              <a:rPr lang="en-US" sz="2700" cap="none" dirty="0" smtClean="0"/>
              <a:t>, </a:t>
            </a:r>
            <a:r>
              <a:rPr lang="en-US" sz="2700" cap="none" dirty="0" err="1" smtClean="0"/>
              <a:t>Dengan</a:t>
            </a:r>
            <a:r>
              <a:rPr lang="en-US" sz="2700" cap="none" dirty="0" smtClean="0"/>
              <a:t> </a:t>
            </a:r>
            <a:r>
              <a:rPr lang="en-US" sz="2700" cap="none" dirty="0" err="1" smtClean="0"/>
              <a:t>Seketika</a:t>
            </a:r>
            <a:r>
              <a:rPr lang="en-US" sz="2700" cap="none" dirty="0" smtClean="0"/>
              <a:t> </a:t>
            </a:r>
            <a:r>
              <a:rPr lang="en-US" sz="2700" cap="none" dirty="0" err="1" smtClean="0"/>
              <a:t>Brigjen</a:t>
            </a:r>
            <a:r>
              <a:rPr lang="en-US" sz="2700" cap="none" dirty="0" smtClean="0"/>
              <a:t> A </a:t>
            </a:r>
            <a:r>
              <a:rPr lang="en-US" sz="2700" cap="none" dirty="0" err="1" smtClean="0"/>
              <a:t>Mengambil</a:t>
            </a:r>
            <a:r>
              <a:rPr lang="en-US" sz="2700" cap="none" dirty="0" smtClean="0"/>
              <a:t> Pistol Yang </a:t>
            </a:r>
            <a:r>
              <a:rPr lang="en-US" sz="2700" cap="none" dirty="0" err="1" smtClean="0"/>
              <a:t>Ada</a:t>
            </a:r>
            <a:r>
              <a:rPr lang="en-US" sz="2700" cap="none" dirty="0" smtClean="0"/>
              <a:t> </a:t>
            </a:r>
            <a:r>
              <a:rPr lang="en-US" sz="2700" cap="none" dirty="0" err="1" smtClean="0"/>
              <a:t>Dalam</a:t>
            </a:r>
            <a:r>
              <a:rPr lang="en-US" sz="2700" cap="none" dirty="0" smtClean="0"/>
              <a:t> </a:t>
            </a:r>
            <a:r>
              <a:rPr lang="en-US" sz="2700" cap="none" dirty="0" err="1" smtClean="0"/>
              <a:t>Sakunya</a:t>
            </a:r>
            <a:r>
              <a:rPr lang="en-US" sz="2700" cap="none" dirty="0" smtClean="0"/>
              <a:t> </a:t>
            </a:r>
            <a:r>
              <a:rPr lang="en-US" sz="2700" cap="none" dirty="0" err="1" smtClean="0"/>
              <a:t>Lalu</a:t>
            </a:r>
            <a:r>
              <a:rPr lang="en-US" sz="2700" cap="none" dirty="0" smtClean="0"/>
              <a:t> </a:t>
            </a:r>
            <a:r>
              <a:rPr lang="en-US" sz="2700" cap="none" dirty="0" err="1" smtClean="0"/>
              <a:t>Ditembakkan</a:t>
            </a:r>
            <a:r>
              <a:rPr lang="en-US" sz="2700" cap="none" dirty="0" smtClean="0"/>
              <a:t> </a:t>
            </a:r>
            <a:r>
              <a:rPr lang="en-US" sz="2700" cap="none" dirty="0" err="1" smtClean="0"/>
              <a:t>Beberapa</a:t>
            </a:r>
            <a:r>
              <a:rPr lang="en-US" sz="2700" cap="none" dirty="0" smtClean="0"/>
              <a:t> </a:t>
            </a:r>
            <a:r>
              <a:rPr lang="en-US" sz="2700" cap="none" dirty="0" err="1" smtClean="0"/>
              <a:t>Peluru</a:t>
            </a:r>
            <a:r>
              <a:rPr lang="en-US" sz="2700" cap="none" dirty="0" smtClean="0"/>
              <a:t> </a:t>
            </a:r>
            <a:r>
              <a:rPr lang="en-US" sz="2700" cap="none" dirty="0" err="1" smtClean="0"/>
              <a:t>Kearah</a:t>
            </a:r>
            <a:r>
              <a:rPr lang="en-US" sz="2700" cap="none" dirty="0" smtClean="0"/>
              <a:t> </a:t>
            </a:r>
            <a:r>
              <a:rPr lang="en-US" sz="2700" cap="none" dirty="0" err="1" smtClean="0"/>
              <a:t>Preman</a:t>
            </a:r>
            <a:r>
              <a:rPr lang="en-US" sz="2700" cap="none" dirty="0" smtClean="0"/>
              <a:t> </a:t>
            </a:r>
            <a:r>
              <a:rPr lang="en-US" sz="2700" cap="none" dirty="0" err="1" smtClean="0"/>
              <a:t>Itu</a:t>
            </a:r>
            <a:r>
              <a:rPr lang="en-US" sz="2700" cap="none" dirty="0" smtClean="0"/>
              <a:t> </a:t>
            </a:r>
            <a:r>
              <a:rPr lang="en-US" sz="2700" cap="none" dirty="0" err="1" smtClean="0"/>
              <a:t>Hingga</a:t>
            </a:r>
            <a:r>
              <a:rPr lang="en-US" sz="2700" cap="none" dirty="0" smtClean="0"/>
              <a:t> </a:t>
            </a:r>
            <a:r>
              <a:rPr lang="en-US" sz="2700" cap="none" dirty="0" err="1" smtClean="0"/>
              <a:t>Mati</a:t>
            </a:r>
            <a:r>
              <a:rPr lang="en-US" sz="2700" cap="none" dirty="0" smtClean="0"/>
              <a:t>.</a:t>
            </a:r>
            <a:br>
              <a:rPr lang="en-US" sz="2700" cap="none" dirty="0" smtClean="0"/>
            </a:br>
            <a:r>
              <a:rPr lang="en-US" sz="2700" cap="none" dirty="0" err="1" smtClean="0"/>
              <a:t>Bahwa</a:t>
            </a:r>
            <a:r>
              <a:rPr lang="en-US" sz="2700" cap="none" dirty="0" smtClean="0"/>
              <a:t> </a:t>
            </a:r>
            <a:r>
              <a:rPr lang="en-US" sz="2700" cap="none" dirty="0" err="1" smtClean="0"/>
              <a:t>Pembelaan</a:t>
            </a:r>
            <a:r>
              <a:rPr lang="en-US" sz="2700" cap="none" dirty="0" smtClean="0"/>
              <a:t> </a:t>
            </a:r>
            <a:r>
              <a:rPr lang="en-US" sz="2700" cap="none" dirty="0" err="1" smtClean="0"/>
              <a:t>Oleh</a:t>
            </a:r>
            <a:r>
              <a:rPr lang="en-US" sz="2700" cap="none" dirty="0" smtClean="0"/>
              <a:t> </a:t>
            </a:r>
            <a:r>
              <a:rPr lang="en-US" sz="2700" cap="none" dirty="0" err="1" smtClean="0"/>
              <a:t>Brigjen</a:t>
            </a:r>
            <a:r>
              <a:rPr lang="en-US" sz="2700" cap="none" dirty="0" smtClean="0"/>
              <a:t> A </a:t>
            </a:r>
            <a:r>
              <a:rPr lang="en-US" sz="2700" cap="none" dirty="0" err="1" smtClean="0"/>
              <a:t>Semestinya</a:t>
            </a:r>
            <a:r>
              <a:rPr lang="en-US" sz="2700" cap="none" dirty="0" smtClean="0"/>
              <a:t> </a:t>
            </a:r>
            <a:r>
              <a:rPr lang="en-US" sz="2700" cap="none" dirty="0" err="1" smtClean="0"/>
              <a:t>Dapat</a:t>
            </a:r>
            <a:r>
              <a:rPr lang="en-US" sz="2700" cap="none" dirty="0" smtClean="0"/>
              <a:t> </a:t>
            </a:r>
            <a:r>
              <a:rPr lang="en-US" sz="2700" cap="none" dirty="0" err="1" smtClean="0"/>
              <a:t>Dihindarkan</a:t>
            </a:r>
            <a:r>
              <a:rPr lang="en-US" sz="2700" cap="none" dirty="0" smtClean="0"/>
              <a:t> </a:t>
            </a:r>
            <a:r>
              <a:rPr lang="en-US" sz="2700" cap="none" dirty="0" err="1" smtClean="0"/>
              <a:t>Dengan</a:t>
            </a:r>
            <a:r>
              <a:rPr lang="en-US" sz="2700" cap="none" dirty="0" smtClean="0"/>
              <a:t> </a:t>
            </a:r>
            <a:r>
              <a:rPr lang="en-US" sz="2700" cap="none" dirty="0" err="1" smtClean="0"/>
              <a:t>Menggunakan</a:t>
            </a:r>
            <a:r>
              <a:rPr lang="en-US" sz="2700" cap="none" dirty="0" smtClean="0"/>
              <a:t> Pistol Yang </a:t>
            </a:r>
            <a:r>
              <a:rPr lang="en-US" sz="2700" cap="none" dirty="0" err="1" smtClean="0"/>
              <a:t>Dapat</a:t>
            </a:r>
            <a:r>
              <a:rPr lang="en-US" sz="2700" cap="none" dirty="0" smtClean="0"/>
              <a:t> </a:t>
            </a:r>
            <a:r>
              <a:rPr lang="en-US" sz="2700" cap="none" dirty="0" err="1" smtClean="0"/>
              <a:t>Digantinya</a:t>
            </a:r>
            <a:r>
              <a:rPr lang="en-US" sz="2700" cap="none" dirty="0" smtClean="0"/>
              <a:t> </a:t>
            </a:r>
            <a:r>
              <a:rPr lang="en-US" sz="2700" cap="none" dirty="0" err="1" smtClean="0"/>
              <a:t>Dengan</a:t>
            </a:r>
            <a:r>
              <a:rPr lang="en-US" sz="2700" cap="none" dirty="0" smtClean="0"/>
              <a:t> </a:t>
            </a:r>
            <a:r>
              <a:rPr lang="en-US" sz="2700" cap="none" dirty="0" err="1" smtClean="0"/>
              <a:t>Sebuah</a:t>
            </a:r>
            <a:r>
              <a:rPr lang="en-US" sz="2700" cap="none" dirty="0" smtClean="0"/>
              <a:t> </a:t>
            </a:r>
            <a:r>
              <a:rPr lang="en-US" sz="2700" cap="none" dirty="0" err="1" smtClean="0"/>
              <a:t>Kayu</a:t>
            </a:r>
            <a:r>
              <a:rPr lang="en-US" sz="2700" cap="none" dirty="0" smtClean="0"/>
              <a:t>, </a:t>
            </a:r>
            <a:r>
              <a:rPr lang="en-US" sz="2700" cap="none" dirty="0" err="1" smtClean="0"/>
              <a:t>Namun</a:t>
            </a:r>
            <a:r>
              <a:rPr lang="en-US" sz="2700" cap="none" dirty="0" smtClean="0"/>
              <a:t> </a:t>
            </a:r>
            <a:r>
              <a:rPr lang="en-US" sz="2700" cap="none" dirty="0" err="1" smtClean="0"/>
              <a:t>Ini</a:t>
            </a:r>
            <a:r>
              <a:rPr lang="en-US" sz="2700" cap="none" dirty="0" smtClean="0"/>
              <a:t> Yang </a:t>
            </a:r>
            <a:r>
              <a:rPr lang="en-US" sz="2700" cap="none" dirty="0" err="1" smtClean="0"/>
              <a:t>Dinamakan</a:t>
            </a:r>
            <a:r>
              <a:rPr lang="en-US" sz="2700" cap="none" dirty="0" smtClean="0"/>
              <a:t> </a:t>
            </a:r>
            <a:r>
              <a:rPr lang="en-US" sz="2700" cap="none" dirty="0" err="1" smtClean="0"/>
              <a:t>Melampaui</a:t>
            </a:r>
            <a:r>
              <a:rPr lang="en-US" sz="2700" cap="none" dirty="0" smtClean="0"/>
              <a:t> Batas. </a:t>
            </a:r>
            <a:r>
              <a:rPr lang="en-US" sz="2700" cap="none" dirty="0" err="1" smtClean="0"/>
              <a:t>Lalu</a:t>
            </a:r>
            <a:r>
              <a:rPr lang="en-US" sz="2700" cap="none" dirty="0" smtClean="0"/>
              <a:t> </a:t>
            </a:r>
            <a:r>
              <a:rPr lang="en-US" sz="2700" cap="none" dirty="0" err="1" smtClean="0"/>
              <a:t>Mencabut</a:t>
            </a:r>
            <a:r>
              <a:rPr lang="en-US" sz="2700" cap="none" dirty="0" smtClean="0"/>
              <a:t> Pistol Yang </a:t>
            </a:r>
            <a:r>
              <a:rPr lang="en-US" sz="2700" cap="none" dirty="0" err="1" smtClean="0"/>
              <a:t>Dibawa</a:t>
            </a:r>
            <a:r>
              <a:rPr lang="en-US" sz="2700" cap="none" dirty="0" smtClean="0"/>
              <a:t> Dan </a:t>
            </a:r>
            <a:r>
              <a:rPr lang="en-US" sz="2700" cap="none" dirty="0" err="1" smtClean="0"/>
              <a:t>Ditembakkannya</a:t>
            </a:r>
            <a:r>
              <a:rPr lang="en-US" sz="2700" cap="none" dirty="0" smtClean="0"/>
              <a:t> </a:t>
            </a:r>
            <a:r>
              <a:rPr lang="en-US" sz="2700" cap="none" dirty="0" err="1" smtClean="0"/>
              <a:t>Beberapa</a:t>
            </a:r>
            <a:r>
              <a:rPr lang="en-US" sz="2700" cap="none" dirty="0" smtClean="0"/>
              <a:t> Kali </a:t>
            </a:r>
            <a:r>
              <a:rPr lang="en-US" sz="2700" cap="none" dirty="0" err="1" smtClean="0"/>
              <a:t>Pada</a:t>
            </a:r>
            <a:r>
              <a:rPr lang="en-US" sz="2700" cap="none" dirty="0" smtClean="0"/>
              <a:t> </a:t>
            </a:r>
            <a:r>
              <a:rPr lang="en-US" sz="2700" cap="none" dirty="0" err="1" smtClean="0"/>
              <a:t>Orang</a:t>
            </a:r>
            <a:r>
              <a:rPr lang="en-US" sz="2700" cap="none" dirty="0" smtClean="0"/>
              <a:t> </a:t>
            </a:r>
            <a:r>
              <a:rPr lang="en-US" sz="2700" cap="none" dirty="0" err="1" smtClean="0"/>
              <a:t>Itu</a:t>
            </a:r>
            <a:r>
              <a:rPr lang="en-US" sz="2700" cap="none" dirty="0" smtClean="0"/>
              <a:t>, </a:t>
            </a:r>
            <a:r>
              <a:rPr lang="en-US" sz="2700" cap="none" dirty="0" err="1" smtClean="0"/>
              <a:t>Boleh</a:t>
            </a:r>
            <a:r>
              <a:rPr lang="en-US" sz="2700" cap="none" dirty="0" smtClean="0"/>
              <a:t> </a:t>
            </a:r>
            <a:r>
              <a:rPr lang="en-US" sz="2700" cap="none" dirty="0" err="1" smtClean="0"/>
              <a:t>Dikatakan</a:t>
            </a:r>
            <a:r>
              <a:rPr lang="en-US" sz="2700" cap="none" dirty="0" smtClean="0"/>
              <a:t> </a:t>
            </a:r>
            <a:r>
              <a:rPr lang="en-US" sz="2700" cap="none" dirty="0" err="1" smtClean="0"/>
              <a:t>Ia</a:t>
            </a:r>
            <a:r>
              <a:rPr lang="en-US" sz="2700" cap="none" dirty="0" smtClean="0"/>
              <a:t> </a:t>
            </a:r>
            <a:r>
              <a:rPr lang="en-US" sz="2700" cap="none" dirty="0" err="1" smtClean="0"/>
              <a:t>Melampaui</a:t>
            </a:r>
            <a:r>
              <a:rPr lang="en-US" sz="2700" cap="none" dirty="0" smtClean="0"/>
              <a:t> Batas </a:t>
            </a:r>
            <a:r>
              <a:rPr lang="en-US" sz="2700" cap="none" dirty="0" err="1" smtClean="0"/>
              <a:t>Pembelaan</a:t>
            </a:r>
            <a:r>
              <a:rPr lang="en-US" sz="2700" cap="none" dirty="0" smtClean="0"/>
              <a:t> </a:t>
            </a:r>
            <a:r>
              <a:rPr lang="en-US" sz="2700" cap="none" dirty="0" err="1" smtClean="0"/>
              <a:t>Darurat</a:t>
            </a:r>
            <a:r>
              <a:rPr lang="en-US" sz="2700" cap="none" dirty="0" smtClean="0"/>
              <a:t>, </a:t>
            </a:r>
            <a:r>
              <a:rPr lang="en-US" sz="2700" cap="none" dirty="0" err="1" smtClean="0"/>
              <a:t>Karena</a:t>
            </a:r>
            <a:r>
              <a:rPr lang="en-US" sz="2700" cap="none" dirty="0" smtClean="0"/>
              <a:t> </a:t>
            </a:r>
            <a:r>
              <a:rPr lang="en-US" sz="2700" cap="none" dirty="0" err="1" smtClean="0"/>
              <a:t>Biasanya</a:t>
            </a:r>
            <a:r>
              <a:rPr lang="en-US" sz="2700" cap="none" dirty="0" smtClean="0"/>
              <a:t> </a:t>
            </a:r>
            <a:r>
              <a:rPr lang="en-US" sz="2700" cap="none" dirty="0" err="1" smtClean="0"/>
              <a:t>Dengan</a:t>
            </a:r>
            <a:r>
              <a:rPr lang="en-US" sz="2700" cap="none" dirty="0" smtClean="0"/>
              <a:t> </a:t>
            </a:r>
            <a:r>
              <a:rPr lang="en-US" sz="2700" cap="none" dirty="0" err="1" smtClean="0"/>
              <a:t>Tidak</a:t>
            </a:r>
            <a:r>
              <a:rPr lang="en-US" sz="2700" cap="none" dirty="0" smtClean="0"/>
              <a:t> </a:t>
            </a:r>
            <a:r>
              <a:rPr lang="en-US" sz="2700" cap="none" dirty="0" err="1" smtClean="0"/>
              <a:t>Perlu</a:t>
            </a:r>
            <a:r>
              <a:rPr lang="en-US" sz="2700" cap="none" dirty="0" smtClean="0"/>
              <a:t> </a:t>
            </a:r>
            <a:r>
              <a:rPr lang="en-US" sz="2700" cap="none" dirty="0" err="1" smtClean="0"/>
              <a:t>Menembakkan</a:t>
            </a:r>
            <a:r>
              <a:rPr lang="en-US" sz="2700" cap="none" dirty="0" smtClean="0"/>
              <a:t> </a:t>
            </a:r>
            <a:r>
              <a:rPr lang="en-US" sz="2700" cap="none" dirty="0" err="1" smtClean="0"/>
              <a:t>Beberapa</a:t>
            </a:r>
            <a:r>
              <a:rPr lang="en-US" sz="2700" cap="none" dirty="0" smtClean="0"/>
              <a:t> Kali, </a:t>
            </a:r>
            <a:r>
              <a:rPr lang="en-US" sz="2700" cap="none" dirty="0" err="1" smtClean="0"/>
              <a:t>Orang</a:t>
            </a:r>
            <a:r>
              <a:rPr lang="en-US" sz="2700" cap="none" dirty="0" smtClean="0"/>
              <a:t> </a:t>
            </a:r>
            <a:r>
              <a:rPr lang="en-US" sz="2700" cap="none" dirty="0" err="1" smtClean="0"/>
              <a:t>Itu</a:t>
            </a:r>
            <a:r>
              <a:rPr lang="en-US" sz="2700" cap="none" dirty="0" smtClean="0"/>
              <a:t> </a:t>
            </a:r>
            <a:r>
              <a:rPr lang="en-US" sz="2700" cap="none" dirty="0" err="1" smtClean="0"/>
              <a:t>Telah</a:t>
            </a:r>
            <a:r>
              <a:rPr lang="en-US" sz="2700" cap="none" dirty="0" smtClean="0"/>
              <a:t> </a:t>
            </a:r>
            <a:r>
              <a:rPr lang="en-US" sz="2700" cap="none" dirty="0" err="1" smtClean="0"/>
              <a:t>Menghentikan</a:t>
            </a:r>
            <a:r>
              <a:rPr lang="en-US" sz="2700" cap="none" dirty="0" smtClean="0"/>
              <a:t> </a:t>
            </a:r>
            <a:r>
              <a:rPr lang="en-US" sz="2700" cap="none" dirty="0" err="1" smtClean="0"/>
              <a:t>Perbuatannya</a:t>
            </a:r>
            <a:r>
              <a:rPr lang="en-US" sz="2700" cap="none" dirty="0" smtClean="0"/>
              <a:t> Dan </a:t>
            </a:r>
            <a:r>
              <a:rPr lang="en-US" sz="2700" cap="none" dirty="0" err="1" smtClean="0"/>
              <a:t>Melarikan</a:t>
            </a:r>
            <a:r>
              <a:rPr lang="en-US" sz="2700" cap="none" dirty="0" smtClean="0"/>
              <a:t> </a:t>
            </a:r>
            <a:r>
              <a:rPr lang="en-US" sz="2700" cap="none" dirty="0" err="1" smtClean="0"/>
              <a:t>Diri</a:t>
            </a:r>
            <a:r>
              <a:rPr lang="en-US" sz="2700" cap="none" dirty="0" smtClean="0"/>
              <a:t>, Serta </a:t>
            </a:r>
            <a:r>
              <a:rPr lang="en-US" sz="2700" cap="none" dirty="0" err="1" smtClean="0"/>
              <a:t>Boleh</a:t>
            </a:r>
            <a:r>
              <a:rPr lang="en-US" sz="2700" cap="none" dirty="0" smtClean="0"/>
              <a:t> </a:t>
            </a:r>
            <a:r>
              <a:rPr lang="en-US" sz="2700" cap="none" dirty="0" err="1" smtClean="0"/>
              <a:t>Melampaui</a:t>
            </a:r>
            <a:r>
              <a:rPr lang="en-US" sz="2700" cap="none" dirty="0" smtClean="0"/>
              <a:t> Batas </a:t>
            </a:r>
            <a:r>
              <a:rPr lang="en-US" sz="2700" cap="none" dirty="0" err="1" smtClean="0"/>
              <a:t>Karena</a:t>
            </a:r>
            <a:r>
              <a:rPr lang="en-US" sz="2700" cap="none" dirty="0" smtClean="0"/>
              <a:t> </a:t>
            </a:r>
            <a:r>
              <a:rPr lang="en-US" sz="2700" cap="none" dirty="0" err="1" smtClean="0"/>
              <a:t>Ada</a:t>
            </a:r>
            <a:r>
              <a:rPr lang="en-US" sz="2700" cap="none" dirty="0" smtClean="0"/>
              <a:t> </a:t>
            </a:r>
            <a:r>
              <a:rPr lang="en-US" sz="2700" cap="none" dirty="0" err="1" smtClean="0"/>
              <a:t>Unsur</a:t>
            </a:r>
            <a:r>
              <a:rPr lang="en-US" sz="2700" cap="none" dirty="0" smtClean="0"/>
              <a:t> “</a:t>
            </a:r>
            <a:r>
              <a:rPr lang="en-US" sz="2700" cap="none" dirty="0" err="1" smtClean="0"/>
              <a:t>Panas</a:t>
            </a:r>
            <a:r>
              <a:rPr lang="en-US" sz="2700" cap="none" dirty="0" smtClean="0"/>
              <a:t> </a:t>
            </a:r>
            <a:r>
              <a:rPr lang="en-US" sz="2700" cap="none" dirty="0" err="1" smtClean="0"/>
              <a:t>Hati</a:t>
            </a:r>
            <a:r>
              <a:rPr lang="en-US" sz="2700" cap="none" dirty="0" smtClean="0"/>
              <a:t>” Yang </a:t>
            </a:r>
            <a:r>
              <a:rPr lang="en-US" sz="2700" cap="none" dirty="0" err="1" smtClean="0"/>
              <a:t>Amat</a:t>
            </a:r>
            <a:r>
              <a:rPr lang="en-US" sz="2700" cap="none" dirty="0" smtClean="0"/>
              <a:t> </a:t>
            </a:r>
            <a:r>
              <a:rPr lang="en-US" sz="2700" cap="none" dirty="0" err="1" smtClean="0"/>
              <a:t>Sangat</a:t>
            </a:r>
            <a:r>
              <a:rPr lang="en-US" sz="2700" cap="none" dirty="0" smtClean="0"/>
              <a:t> </a:t>
            </a:r>
            <a:r>
              <a:rPr lang="en-US" sz="2700" cap="none" dirty="0" err="1" smtClean="0"/>
              <a:t>Panas</a:t>
            </a:r>
            <a:r>
              <a:rPr lang="en-US" sz="2700" cap="none" dirty="0" smtClean="0"/>
              <a: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145</a:t>
            </a:fld>
            <a:endParaRPr lang="en-US"/>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57167"/>
            <a:ext cx="8715436" cy="6286544"/>
          </a:xfrm>
        </p:spPr>
        <p:txBody>
          <a:bodyPr/>
          <a:lstStyle/>
          <a:p>
            <a:r>
              <a:rPr lang="en-US" b="1" dirty="0" smtClean="0"/>
              <a:t>GABUNGAN (SAMENLOOP)</a:t>
            </a:r>
            <a:r>
              <a:rPr lang="en-US" dirty="0" smtClean="0"/>
              <a:t/>
            </a:r>
            <a:br>
              <a:rPr lang="en-US" dirty="0" smtClean="0"/>
            </a:br>
            <a:r>
              <a:rPr lang="en-US" dirty="0" smtClean="0"/>
              <a:t> </a:t>
            </a:r>
            <a:br>
              <a:rPr lang="en-US" dirty="0" smtClean="0"/>
            </a:br>
            <a:r>
              <a:rPr lang="en-US" dirty="0" err="1" smtClean="0"/>
              <a:t>Gabungan</a:t>
            </a:r>
            <a:r>
              <a:rPr lang="en-US" dirty="0" smtClean="0"/>
              <a:t> </a:t>
            </a:r>
            <a:r>
              <a:rPr lang="en-US" dirty="0" err="1" smtClean="0"/>
              <a:t>adalah</a:t>
            </a:r>
            <a:r>
              <a:rPr lang="en-US" dirty="0" smtClean="0"/>
              <a:t> </a:t>
            </a:r>
            <a:r>
              <a:rPr lang="en-US" dirty="0" err="1" smtClean="0"/>
              <a:t>seseorang</a:t>
            </a:r>
            <a:r>
              <a:rPr lang="en-US" dirty="0" smtClean="0"/>
              <a:t> yang </a:t>
            </a:r>
            <a:r>
              <a:rPr lang="en-US" dirty="0" err="1" smtClean="0"/>
              <a:t>melakukan</a:t>
            </a:r>
            <a:r>
              <a:rPr lang="en-US" dirty="0" smtClean="0"/>
              <a:t> 1 </a:t>
            </a:r>
            <a:r>
              <a:rPr lang="en-US" dirty="0" err="1" smtClean="0"/>
              <a:t>perbuatan</a:t>
            </a:r>
            <a:r>
              <a:rPr lang="en-US" dirty="0" smtClean="0"/>
              <a:t> </a:t>
            </a:r>
            <a:r>
              <a:rPr lang="en-US" dirty="0" err="1" smtClean="0"/>
              <a:t>atau</a:t>
            </a:r>
            <a:r>
              <a:rPr lang="en-US" dirty="0" smtClean="0"/>
              <a:t> </a:t>
            </a:r>
            <a:r>
              <a:rPr lang="en-US" dirty="0" err="1" smtClean="0"/>
              <a:t>beberapa</a:t>
            </a:r>
            <a:r>
              <a:rPr lang="en-US" dirty="0" smtClean="0"/>
              <a:t> </a:t>
            </a:r>
            <a:r>
              <a:rPr lang="en-US" dirty="0" err="1" smtClean="0"/>
              <a:t>perbuatan</a:t>
            </a:r>
            <a:r>
              <a:rPr lang="en-US" dirty="0" smtClean="0"/>
              <a:t> yang </a:t>
            </a:r>
            <a:r>
              <a:rPr lang="en-US" dirty="0" err="1" smtClean="0"/>
              <a:t>melanggar</a:t>
            </a:r>
            <a:r>
              <a:rPr lang="en-US" dirty="0" smtClean="0"/>
              <a:t> 1 </a:t>
            </a:r>
            <a:r>
              <a:rPr lang="en-US" dirty="0" err="1" smtClean="0"/>
              <a:t>aturan</a:t>
            </a:r>
            <a:r>
              <a:rPr lang="en-US" dirty="0" smtClean="0"/>
              <a:t> </a:t>
            </a:r>
            <a:r>
              <a:rPr lang="en-US" dirty="0" err="1" smtClean="0"/>
              <a:t>pidana</a:t>
            </a:r>
            <a:r>
              <a:rPr lang="en-US" dirty="0" smtClean="0"/>
              <a:t> </a:t>
            </a:r>
            <a:r>
              <a:rPr lang="en-US" dirty="0" err="1" smtClean="0"/>
              <a:t>atau</a:t>
            </a:r>
            <a:r>
              <a:rPr lang="en-US" dirty="0" smtClean="0"/>
              <a:t> </a:t>
            </a:r>
            <a:r>
              <a:rPr lang="en-US" dirty="0" err="1" smtClean="0"/>
              <a:t>beberapa</a:t>
            </a:r>
            <a:r>
              <a:rPr lang="en-US" dirty="0" smtClean="0"/>
              <a:t> </a:t>
            </a:r>
            <a:r>
              <a:rPr lang="en-US" dirty="0" err="1" smtClean="0"/>
              <a:t>aturan</a:t>
            </a:r>
            <a:r>
              <a:rPr lang="en-US" dirty="0" smtClean="0"/>
              <a:t> </a:t>
            </a:r>
            <a:r>
              <a:rPr lang="en-US" dirty="0" err="1" smtClean="0"/>
              <a:t>pidana</a:t>
            </a:r>
            <a:r>
              <a:rPr lang="en-US" dirty="0" smtClean="0"/>
              <a:t>, </a:t>
            </a:r>
            <a:r>
              <a:rPr lang="en-US" dirty="0" err="1" smtClean="0"/>
              <a:t>dimana</a:t>
            </a:r>
            <a:r>
              <a:rPr lang="en-US" dirty="0" smtClean="0"/>
              <a:t> </a:t>
            </a:r>
            <a:r>
              <a:rPr lang="en-US" dirty="0" err="1" smtClean="0"/>
              <a:t>perbuatannya</a:t>
            </a:r>
            <a:r>
              <a:rPr lang="en-US" dirty="0" smtClean="0"/>
              <a:t> </a:t>
            </a:r>
            <a:r>
              <a:rPr lang="en-US" dirty="0" err="1" smtClean="0"/>
              <a:t>belum</a:t>
            </a:r>
            <a:r>
              <a:rPr lang="en-US" dirty="0" smtClean="0"/>
              <a:t> </a:t>
            </a:r>
            <a:r>
              <a:rPr lang="en-US" dirty="0" err="1" smtClean="0"/>
              <a:t>dijatuhi</a:t>
            </a:r>
            <a:r>
              <a:rPr lang="en-US" dirty="0" smtClean="0"/>
              <a:t> </a:t>
            </a:r>
            <a:r>
              <a:rPr lang="en-US" dirty="0" err="1" smtClean="0"/>
              <a:t>oleh</a:t>
            </a:r>
            <a:r>
              <a:rPr lang="en-US" dirty="0" smtClean="0"/>
              <a:t> </a:t>
            </a:r>
            <a:r>
              <a:rPr lang="en-US" dirty="0" err="1" smtClean="0"/>
              <a:t>putusan</a:t>
            </a:r>
            <a:r>
              <a:rPr lang="en-US" dirty="0" smtClean="0"/>
              <a:t> hakim yang </a:t>
            </a:r>
            <a:r>
              <a:rPr lang="en-US" dirty="0" err="1" smtClean="0"/>
              <a:t>berkekuatan</a:t>
            </a:r>
            <a:r>
              <a:rPr lang="en-US" dirty="0" smtClean="0"/>
              <a:t> </a:t>
            </a:r>
            <a:r>
              <a:rPr lang="en-US" dirty="0" err="1" smtClean="0"/>
              <a:t>hukum</a:t>
            </a:r>
            <a:r>
              <a:rPr lang="en-US" dirty="0" smtClean="0"/>
              <a:t> </a:t>
            </a:r>
            <a:r>
              <a:rPr lang="en-US" dirty="0" err="1" smtClean="0"/>
              <a:t>tetap</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146</a:t>
            </a:fld>
            <a:endParaRPr lang="en-US"/>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42852"/>
            <a:ext cx="8929718" cy="6715148"/>
          </a:xfrm>
        </p:spPr>
        <p:txBody>
          <a:bodyPr>
            <a:normAutofit fontScale="90000"/>
          </a:bodyPr>
          <a:lstStyle/>
          <a:p>
            <a:r>
              <a:rPr lang="en-US" b="1" dirty="0" err="1" smtClean="0">
                <a:solidFill>
                  <a:schemeClr val="bg1"/>
                </a:solidFill>
              </a:rPr>
              <a:t>Dalam</a:t>
            </a:r>
            <a:r>
              <a:rPr lang="en-US" b="1" dirty="0" smtClean="0">
                <a:solidFill>
                  <a:schemeClr val="bg1"/>
                </a:solidFill>
              </a:rPr>
              <a:t> </a:t>
            </a:r>
            <a:r>
              <a:rPr lang="en-US" b="1" dirty="0" err="1" smtClean="0">
                <a:solidFill>
                  <a:schemeClr val="bg1"/>
                </a:solidFill>
              </a:rPr>
              <a:t>hukum</a:t>
            </a:r>
            <a:r>
              <a:rPr lang="en-US" b="1" dirty="0" smtClean="0">
                <a:solidFill>
                  <a:schemeClr val="bg1"/>
                </a:solidFill>
              </a:rPr>
              <a:t> </a:t>
            </a:r>
            <a:r>
              <a:rPr lang="en-US" b="1" dirty="0" err="1" smtClean="0">
                <a:solidFill>
                  <a:schemeClr val="bg1"/>
                </a:solidFill>
              </a:rPr>
              <a:t>pidana</a:t>
            </a:r>
            <a:r>
              <a:rPr lang="en-US" b="1" dirty="0" smtClean="0">
                <a:solidFill>
                  <a:schemeClr val="bg1"/>
                </a:solidFill>
              </a:rPr>
              <a:t> </a:t>
            </a:r>
            <a:r>
              <a:rPr lang="en-US" b="1" dirty="0" err="1" smtClean="0">
                <a:solidFill>
                  <a:schemeClr val="bg1"/>
                </a:solidFill>
              </a:rPr>
              <a:t>kita</a:t>
            </a:r>
            <a:r>
              <a:rPr lang="en-US" b="1" dirty="0" smtClean="0">
                <a:solidFill>
                  <a:schemeClr val="bg1"/>
                </a:solidFill>
              </a:rPr>
              <a:t> </a:t>
            </a:r>
            <a:r>
              <a:rPr lang="en-US" b="1" dirty="0" err="1" smtClean="0">
                <a:solidFill>
                  <a:schemeClr val="bg1"/>
                </a:solidFill>
              </a:rPr>
              <a:t>mengenai</a:t>
            </a:r>
            <a:r>
              <a:rPr lang="en-US" b="1" dirty="0" smtClean="0">
                <a:solidFill>
                  <a:schemeClr val="bg1"/>
                </a:solidFill>
              </a:rPr>
              <a:t> 3 </a:t>
            </a:r>
            <a:r>
              <a:rPr lang="en-US" b="1" dirty="0" err="1" smtClean="0">
                <a:solidFill>
                  <a:schemeClr val="bg1"/>
                </a:solidFill>
              </a:rPr>
              <a:t>jenis</a:t>
            </a:r>
            <a:r>
              <a:rPr lang="en-US" b="1" dirty="0" smtClean="0">
                <a:solidFill>
                  <a:schemeClr val="bg1"/>
                </a:solidFill>
              </a:rPr>
              <a:t> </a:t>
            </a:r>
            <a:r>
              <a:rPr lang="en-US" b="1" dirty="0" err="1" smtClean="0">
                <a:solidFill>
                  <a:schemeClr val="bg1"/>
                </a:solidFill>
              </a:rPr>
              <a:t>gabungan</a:t>
            </a:r>
            <a:r>
              <a:rPr lang="en-US" b="1" dirty="0" smtClean="0">
                <a:solidFill>
                  <a:schemeClr val="bg1"/>
                </a:solidFill>
              </a:rPr>
              <a:t>:</a:t>
            </a:r>
            <a:r>
              <a:rPr lang="en-US" dirty="0" smtClean="0"/>
              <a:t/>
            </a:r>
            <a:br>
              <a:rPr lang="en-US" dirty="0" smtClean="0"/>
            </a:br>
            <a:r>
              <a:rPr lang="en-US" b="1" dirty="0" smtClean="0"/>
              <a:t>a.  </a:t>
            </a:r>
            <a:r>
              <a:rPr lang="en-US" b="1" dirty="0" err="1" smtClean="0"/>
              <a:t>Gabungan</a:t>
            </a:r>
            <a:r>
              <a:rPr lang="en-US" b="1" dirty="0" smtClean="0"/>
              <a:t> </a:t>
            </a:r>
            <a:r>
              <a:rPr lang="en-US" b="1" dirty="0" err="1" smtClean="0"/>
              <a:t>berupa</a:t>
            </a:r>
            <a:r>
              <a:rPr lang="en-US" b="1" dirty="0" smtClean="0"/>
              <a:t> 1 </a:t>
            </a:r>
            <a:r>
              <a:rPr lang="en-US" b="1" dirty="0" err="1" smtClean="0"/>
              <a:t>perbuatan</a:t>
            </a:r>
            <a:r>
              <a:rPr lang="en-US" b="1" dirty="0" smtClean="0"/>
              <a:t> </a:t>
            </a:r>
            <a:r>
              <a:rPr lang="en-US" b="1" i="1" dirty="0" smtClean="0"/>
              <a:t>(</a:t>
            </a:r>
            <a:r>
              <a:rPr lang="en-US" b="1" i="1" dirty="0" err="1" smtClean="0"/>
              <a:t>eendaadse</a:t>
            </a:r>
            <a:r>
              <a:rPr lang="en-US" b="1" i="1" dirty="0" smtClean="0"/>
              <a:t> </a:t>
            </a:r>
            <a:r>
              <a:rPr lang="en-US" b="1" i="1" dirty="0" err="1" smtClean="0"/>
              <a:t>samenloop</a:t>
            </a:r>
            <a:r>
              <a:rPr lang="en-US" b="1" i="1" dirty="0" smtClean="0"/>
              <a:t>/</a:t>
            </a:r>
            <a:r>
              <a:rPr lang="en-US" b="1" i="1" dirty="0" err="1" smtClean="0"/>
              <a:t>concursus</a:t>
            </a:r>
            <a:r>
              <a:rPr lang="en-US" b="1" i="1" dirty="0" smtClean="0"/>
              <a:t> </a:t>
            </a:r>
            <a:r>
              <a:rPr lang="en-US" b="1" i="1" dirty="0" err="1" smtClean="0"/>
              <a:t>idealis</a:t>
            </a:r>
            <a:r>
              <a:rPr lang="en-US" b="1" i="1" dirty="0" smtClean="0"/>
              <a:t>) </a:t>
            </a:r>
            <a:r>
              <a:rPr lang="en-US" dirty="0" smtClean="0"/>
              <a:t>Æ </a:t>
            </a:r>
            <a:r>
              <a:rPr lang="en-US" b="1" dirty="0" err="1" smtClean="0"/>
              <a:t>Pasal</a:t>
            </a:r>
            <a:r>
              <a:rPr lang="en-US" b="1" dirty="0" smtClean="0"/>
              <a:t>   63 KUHP</a:t>
            </a:r>
            <a:r>
              <a:rPr lang="en-US" dirty="0" smtClean="0"/>
              <a:t/>
            </a:r>
            <a:br>
              <a:rPr lang="en-US" dirty="0" smtClean="0"/>
            </a:br>
            <a:r>
              <a:rPr lang="en-US" dirty="0" smtClean="0"/>
              <a:t> </a:t>
            </a:r>
            <a:r>
              <a:rPr lang="en-US" i="1" dirty="0" err="1" smtClean="0"/>
              <a:t>Concursus</a:t>
            </a:r>
            <a:r>
              <a:rPr lang="en-US" i="1" dirty="0" smtClean="0"/>
              <a:t> </a:t>
            </a:r>
            <a:r>
              <a:rPr lang="en-US" i="1" dirty="0" err="1" smtClean="0"/>
              <a:t>Idealis</a:t>
            </a:r>
            <a:r>
              <a:rPr lang="en-US" i="1" dirty="0" smtClean="0"/>
              <a:t> </a:t>
            </a:r>
            <a:r>
              <a:rPr lang="en-US" i="1" dirty="0" err="1" smtClean="0"/>
              <a:t>Homogenius</a:t>
            </a:r>
            <a:r>
              <a:rPr lang="en-US" i="1" dirty="0" smtClean="0"/>
              <a:t>: </a:t>
            </a:r>
            <a:r>
              <a:rPr lang="en-US" dirty="0" smtClean="0"/>
              <a:t>1 </a:t>
            </a:r>
            <a:r>
              <a:rPr lang="en-US" dirty="0" err="1" smtClean="0"/>
              <a:t>perbuatan</a:t>
            </a:r>
            <a:r>
              <a:rPr lang="en-US" dirty="0" smtClean="0"/>
              <a:t> yang </a:t>
            </a:r>
            <a:r>
              <a:rPr lang="en-US" dirty="0" err="1" smtClean="0"/>
              <a:t>dilakukan</a:t>
            </a:r>
            <a:r>
              <a:rPr lang="en-US" dirty="0" smtClean="0"/>
              <a:t> </a:t>
            </a:r>
            <a:r>
              <a:rPr lang="en-US" dirty="0" err="1" smtClean="0"/>
              <a:t>melanggar</a:t>
            </a:r>
            <a:r>
              <a:rPr lang="en-US" dirty="0" smtClean="0"/>
              <a:t> 1 </a:t>
            </a:r>
            <a:r>
              <a:rPr lang="en-US" dirty="0" err="1" smtClean="0"/>
              <a:t>Pasal</a:t>
            </a:r>
            <a:r>
              <a:rPr lang="en-US" dirty="0" smtClean="0"/>
              <a:t> </a:t>
            </a:r>
            <a:r>
              <a:rPr lang="en-US" dirty="0" err="1" smtClean="0"/>
              <a:t>beberapa</a:t>
            </a:r>
            <a:r>
              <a:rPr lang="en-US" dirty="0" smtClean="0"/>
              <a:t> kali. </a:t>
            </a:r>
            <a:r>
              <a:rPr lang="en-US" b="1" i="1" dirty="0" err="1" smtClean="0"/>
              <a:t>Contoh</a:t>
            </a:r>
            <a:r>
              <a:rPr lang="en-US" dirty="0" smtClean="0"/>
              <a:t>: </a:t>
            </a:r>
            <a:r>
              <a:rPr lang="en-US" dirty="0" err="1" smtClean="0"/>
              <a:t>pembunuhan</a:t>
            </a:r>
            <a:r>
              <a:rPr lang="en-US" dirty="0" smtClean="0"/>
              <a:t> </a:t>
            </a:r>
            <a:r>
              <a:rPr lang="en-US" dirty="0" err="1" smtClean="0"/>
              <a:t>dengan</a:t>
            </a:r>
            <a:r>
              <a:rPr lang="en-US" dirty="0" smtClean="0"/>
              <a:t> </a:t>
            </a:r>
            <a:r>
              <a:rPr lang="en-US" dirty="0" err="1" smtClean="0"/>
              <a:t>melempar</a:t>
            </a:r>
            <a:r>
              <a:rPr lang="en-US" dirty="0" smtClean="0"/>
              <a:t> </a:t>
            </a:r>
            <a:r>
              <a:rPr lang="en-US" dirty="0" err="1" smtClean="0"/>
              <a:t>bom</a:t>
            </a:r>
            <a:r>
              <a:rPr lang="en-US" dirty="0" smtClean="0"/>
              <a:t>, </a:t>
            </a:r>
            <a:r>
              <a:rPr lang="en-US" dirty="0" err="1" smtClean="0"/>
              <a:t>niat</a:t>
            </a:r>
            <a:r>
              <a:rPr lang="en-US" dirty="0" smtClean="0"/>
              <a:t> A </a:t>
            </a:r>
            <a:r>
              <a:rPr lang="en-US" dirty="0" err="1" smtClean="0"/>
              <a:t>hanya</a:t>
            </a:r>
            <a:r>
              <a:rPr lang="en-US" dirty="0" smtClean="0"/>
              <a:t> </a:t>
            </a:r>
            <a:r>
              <a:rPr lang="en-US" dirty="0" err="1" smtClean="0"/>
              <a:t>untuk</a:t>
            </a:r>
            <a:r>
              <a:rPr lang="en-US" dirty="0" smtClean="0"/>
              <a:t> </a:t>
            </a:r>
            <a:r>
              <a:rPr lang="en-US" dirty="0" err="1" smtClean="0"/>
              <a:t>membunuh</a:t>
            </a:r>
            <a:r>
              <a:rPr lang="en-US" dirty="0" smtClean="0"/>
              <a:t> B </a:t>
            </a:r>
            <a:r>
              <a:rPr lang="en-US" dirty="0" err="1" smtClean="0"/>
              <a:t>namun</a:t>
            </a:r>
            <a:r>
              <a:rPr lang="en-US" dirty="0" smtClean="0"/>
              <a:t> </a:t>
            </a:r>
            <a:r>
              <a:rPr lang="en-US" dirty="0" err="1" smtClean="0"/>
              <a:t>dengan</a:t>
            </a:r>
            <a:r>
              <a:rPr lang="en-US" dirty="0" smtClean="0"/>
              <a:t> </a:t>
            </a:r>
            <a:r>
              <a:rPr lang="en-US" dirty="0" err="1" smtClean="0"/>
              <a:t>dilemparkannya</a:t>
            </a:r>
            <a:r>
              <a:rPr lang="en-US" dirty="0" smtClean="0"/>
              <a:t> </a:t>
            </a:r>
            <a:r>
              <a:rPr lang="en-US" dirty="0" err="1" smtClean="0"/>
              <a:t>bom</a:t>
            </a:r>
            <a:r>
              <a:rPr lang="en-US" dirty="0" smtClean="0"/>
              <a:t>, </a:t>
            </a:r>
            <a:r>
              <a:rPr lang="en-US" dirty="0" err="1" smtClean="0"/>
              <a:t>maka</a:t>
            </a:r>
            <a:r>
              <a:rPr lang="en-US" dirty="0" smtClean="0"/>
              <a:t> </a:t>
            </a:r>
            <a:r>
              <a:rPr lang="en-US" dirty="0" err="1" smtClean="0"/>
              <a:t>oranglain</a:t>
            </a:r>
            <a:r>
              <a:rPr lang="en-US" dirty="0" smtClean="0"/>
              <a:t> pun </a:t>
            </a:r>
            <a:r>
              <a:rPr lang="en-US" dirty="0" err="1" smtClean="0"/>
              <a:t>ikut</a:t>
            </a:r>
            <a:r>
              <a:rPr lang="en-US" dirty="0" smtClean="0"/>
              <a:t> </a:t>
            </a:r>
            <a:r>
              <a:rPr lang="en-US" dirty="0" err="1" smtClean="0"/>
              <a:t>mati</a:t>
            </a:r>
            <a:r>
              <a:rPr lang="en-US" dirty="0" smtClean="0"/>
              <a:t>.</a:t>
            </a:r>
            <a:br>
              <a:rPr lang="en-US" dirty="0" smtClean="0"/>
            </a:br>
            <a:r>
              <a:rPr lang="en-US" dirty="0" smtClean="0"/>
              <a:t>  </a:t>
            </a:r>
            <a:r>
              <a:rPr lang="en-US" i="1" dirty="0" err="1" smtClean="0"/>
              <a:t>Concursus</a:t>
            </a:r>
            <a:r>
              <a:rPr lang="en-US" i="1" dirty="0" smtClean="0"/>
              <a:t> </a:t>
            </a:r>
            <a:r>
              <a:rPr lang="en-US" i="1" dirty="0" err="1" smtClean="0"/>
              <a:t>Idealis</a:t>
            </a:r>
            <a:r>
              <a:rPr lang="en-US" i="1" dirty="0" smtClean="0"/>
              <a:t> </a:t>
            </a:r>
            <a:r>
              <a:rPr lang="en-US" i="1" dirty="0" err="1" smtClean="0"/>
              <a:t>Heterogenius</a:t>
            </a:r>
            <a:r>
              <a:rPr lang="en-US" i="1" dirty="0" smtClean="0"/>
              <a:t>: </a:t>
            </a:r>
            <a:r>
              <a:rPr lang="en-US" dirty="0" smtClean="0"/>
              <a:t>1 </a:t>
            </a:r>
            <a:r>
              <a:rPr lang="en-US" dirty="0" err="1" smtClean="0"/>
              <a:t>perbuatan</a:t>
            </a:r>
            <a:r>
              <a:rPr lang="en-US" dirty="0" smtClean="0"/>
              <a:t> yang </a:t>
            </a:r>
            <a:r>
              <a:rPr lang="en-US" dirty="0" err="1" smtClean="0"/>
              <a:t>dilakukan</a:t>
            </a:r>
            <a:r>
              <a:rPr lang="en-US" dirty="0" smtClean="0"/>
              <a:t> </a:t>
            </a:r>
            <a:r>
              <a:rPr lang="en-US" dirty="0" err="1" smtClean="0"/>
              <a:t>melanggar</a:t>
            </a:r>
            <a:r>
              <a:rPr lang="en-US" dirty="0" smtClean="0"/>
              <a:t> </a:t>
            </a:r>
            <a:r>
              <a:rPr lang="en-US" dirty="0" err="1" smtClean="0"/>
              <a:t>beberapa</a:t>
            </a:r>
            <a:r>
              <a:rPr lang="en-US" dirty="0" smtClean="0"/>
              <a:t> </a:t>
            </a:r>
            <a:r>
              <a:rPr lang="en-US" dirty="0" err="1" smtClean="0"/>
              <a:t>Pasal</a:t>
            </a:r>
            <a:r>
              <a:rPr lang="en-US" dirty="0" smtClean="0"/>
              <a:t>. </a:t>
            </a:r>
            <a:r>
              <a:rPr lang="en-US" b="1" i="1" dirty="0" err="1" smtClean="0"/>
              <a:t>Contoh</a:t>
            </a:r>
            <a:r>
              <a:rPr lang="en-US" dirty="0" smtClean="0"/>
              <a:t>: A </a:t>
            </a:r>
            <a:r>
              <a:rPr lang="en-US" dirty="0" err="1" smtClean="0"/>
              <a:t>memperkosa</a:t>
            </a:r>
            <a:r>
              <a:rPr lang="en-US" dirty="0" smtClean="0"/>
              <a:t> </a:t>
            </a:r>
            <a:r>
              <a:rPr lang="en-US" dirty="0" err="1" smtClean="0"/>
              <a:t>anak</a:t>
            </a:r>
            <a:r>
              <a:rPr lang="en-US" dirty="0" smtClean="0"/>
              <a:t> </a:t>
            </a:r>
            <a:r>
              <a:rPr lang="en-US" dirty="0" err="1" smtClean="0"/>
              <a:t>kecil</a:t>
            </a:r>
            <a:r>
              <a:rPr lang="en-US" dirty="0" smtClean="0"/>
              <a:t> </a:t>
            </a:r>
            <a:r>
              <a:rPr lang="en-US" dirty="0" err="1" smtClean="0"/>
              <a:t>di</a:t>
            </a:r>
            <a:r>
              <a:rPr lang="en-US" dirty="0" smtClean="0"/>
              <a:t> </a:t>
            </a:r>
            <a:r>
              <a:rPr lang="en-US" dirty="0" err="1" smtClean="0"/>
              <a:t>jalan</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147</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a:xfrm>
            <a:off x="855663" y="690563"/>
            <a:ext cx="7429500" cy="577850"/>
          </a:xfrm>
        </p:spPr>
        <p:txBody>
          <a:bodyPr/>
          <a:lstStyle/>
          <a:p>
            <a:pPr fontAlgn="auto">
              <a:spcAft>
                <a:spcPts val="0"/>
              </a:spcAft>
              <a:defRPr/>
            </a:pPr>
            <a:r>
              <a:rPr lang="en-US" sz="2800" dirty="0" smtClean="0"/>
              <a:t>FUNGSI HUKUM PIDANA</a:t>
            </a:r>
          </a:p>
        </p:txBody>
      </p:sp>
      <p:sp>
        <p:nvSpPr>
          <p:cNvPr id="15365" name="Rectangle 3"/>
          <p:cNvSpPr>
            <a:spLocks noGrp="1" noChangeArrowheads="1"/>
          </p:cNvSpPr>
          <p:nvPr>
            <p:ph idx="1"/>
          </p:nvPr>
        </p:nvSpPr>
        <p:spPr>
          <a:xfrm>
            <a:off x="457200" y="1366838"/>
            <a:ext cx="8229600" cy="4941887"/>
          </a:xfrm>
        </p:spPr>
        <p:txBody>
          <a:bodyPr rtlCol="0">
            <a:normAutofit lnSpcReduction="10000"/>
          </a:bodyPr>
          <a:lstStyle/>
          <a:p>
            <a:pPr fontAlgn="auto">
              <a:lnSpc>
                <a:spcPct val="90000"/>
              </a:lnSpc>
              <a:spcAft>
                <a:spcPts val="0"/>
              </a:spcAft>
              <a:buFont typeface="Arial" panose="020B0604020202020204" pitchFamily="34" charset="0"/>
              <a:buChar char="•"/>
              <a:defRPr/>
            </a:pPr>
            <a:r>
              <a:rPr lang="id-ID" sz="2000" smtClean="0"/>
              <a:t>Dapat dibedakan dua fungsi dari hukum pidana yaitu :</a:t>
            </a:r>
          </a:p>
          <a:p>
            <a:pPr fontAlgn="auto">
              <a:lnSpc>
                <a:spcPct val="90000"/>
              </a:lnSpc>
              <a:spcAft>
                <a:spcPts val="0"/>
              </a:spcAft>
              <a:buFont typeface="Wingdings" panose="05000000000000000000" pitchFamily="2" charset="2"/>
              <a:buNone/>
              <a:defRPr/>
            </a:pPr>
            <a:r>
              <a:rPr lang="id-ID" sz="2000" smtClean="0"/>
              <a:t>	1.	Fungsi yang umum</a:t>
            </a:r>
            <a:r>
              <a:rPr lang="en-US" sz="2000" smtClean="0"/>
              <a:t>;</a:t>
            </a:r>
            <a:endParaRPr lang="id-ID" sz="2000" smtClean="0"/>
          </a:p>
          <a:p>
            <a:pPr fontAlgn="auto">
              <a:lnSpc>
                <a:spcPct val="90000"/>
              </a:lnSpc>
              <a:spcAft>
                <a:spcPts val="0"/>
              </a:spcAft>
              <a:buFont typeface="Wingdings" panose="05000000000000000000" pitchFamily="2" charset="2"/>
              <a:buNone/>
              <a:defRPr/>
            </a:pPr>
            <a:r>
              <a:rPr lang="id-ID" sz="2000" smtClean="0"/>
              <a:t>	2.	Fungsi yang khusus.</a:t>
            </a:r>
            <a:endParaRPr lang="id-ID" sz="2000" u="sng" smtClean="0"/>
          </a:p>
          <a:p>
            <a:pPr fontAlgn="auto">
              <a:lnSpc>
                <a:spcPct val="90000"/>
              </a:lnSpc>
              <a:spcAft>
                <a:spcPts val="0"/>
              </a:spcAft>
              <a:buFont typeface="Arial" panose="020B0604020202020204" pitchFamily="34" charset="0"/>
              <a:buChar char="•"/>
              <a:defRPr/>
            </a:pPr>
            <a:r>
              <a:rPr lang="id-ID" sz="2000" u="sng" smtClean="0"/>
              <a:t>Ad.1</a:t>
            </a:r>
            <a:endParaRPr lang="id-ID" sz="2000" smtClean="0"/>
          </a:p>
          <a:p>
            <a:pPr fontAlgn="auto">
              <a:lnSpc>
                <a:spcPct val="90000"/>
              </a:lnSpc>
              <a:spcAft>
                <a:spcPts val="0"/>
              </a:spcAft>
              <a:buFont typeface="Wingdings" panose="05000000000000000000" pitchFamily="2" charset="2"/>
              <a:buNone/>
              <a:defRPr/>
            </a:pPr>
            <a:r>
              <a:rPr lang="id-ID" sz="2000" smtClean="0"/>
              <a:t>	Oleh karena hukum pidana itu merupakan sebagian dari keseluruhan lapangan hukum, maka fungsi hukum pidana sama juga dengan fungsi hukum pada umumnya, ialah mengatur hidup kemasyarakatan atau menyelenggarakan tata dalam masyarakat.</a:t>
            </a:r>
            <a:endParaRPr lang="id-ID" sz="2000" u="sng" smtClean="0"/>
          </a:p>
          <a:p>
            <a:pPr fontAlgn="auto">
              <a:lnSpc>
                <a:spcPct val="90000"/>
              </a:lnSpc>
              <a:spcAft>
                <a:spcPts val="0"/>
              </a:spcAft>
              <a:buFont typeface="Arial" panose="020B0604020202020204" pitchFamily="34" charset="0"/>
              <a:buChar char="•"/>
              <a:defRPr/>
            </a:pPr>
            <a:r>
              <a:rPr lang="id-ID" sz="2000" u="sng" smtClean="0"/>
              <a:t>Ad.2</a:t>
            </a:r>
            <a:endParaRPr lang="id-ID" sz="2000" smtClean="0"/>
          </a:p>
          <a:p>
            <a:pPr fontAlgn="auto">
              <a:lnSpc>
                <a:spcPct val="90000"/>
              </a:lnSpc>
              <a:spcAft>
                <a:spcPts val="0"/>
              </a:spcAft>
              <a:buFont typeface="Wingdings" panose="05000000000000000000" pitchFamily="2" charset="2"/>
              <a:buNone/>
              <a:defRPr/>
            </a:pPr>
            <a:r>
              <a:rPr lang="id-ID" sz="2000" smtClean="0"/>
              <a:t>	Fungsi yang khusus dari hukum pidana ialah melindungi kepentingan hukum terhadap perbuatan yang hendak memperkosannya, dengan sanksi yang berupa pidana yang sifatnya lebih tajam jika dibandingkan dengan sanksi yang terdapat pada cabang – cabang hukum yang lainnya.</a:t>
            </a:r>
          </a:p>
          <a:p>
            <a:pPr fontAlgn="auto">
              <a:lnSpc>
                <a:spcPct val="90000"/>
              </a:lnSpc>
              <a:spcAft>
                <a:spcPts val="0"/>
              </a:spcAft>
              <a:buFont typeface="Arial" panose="020B0604020202020204" pitchFamily="34" charset="0"/>
              <a:buChar char="•"/>
              <a:defRPr/>
            </a:pPr>
            <a:r>
              <a:rPr lang="id-ID" sz="2000" smtClean="0"/>
              <a:t>Dapat dikatakan bahwa hukum pidana itu memberi aturan- aturan untuk menanggulangi perbuatan jahat.</a:t>
            </a:r>
          </a:p>
        </p:txBody>
      </p:sp>
      <p:sp>
        <p:nvSpPr>
          <p:cNvPr id="19460" name="Slide Number Placeholder 5"/>
          <p:cNvSpPr>
            <a:spLocks noGrp="1"/>
          </p:cNvSpPr>
          <p:nvPr>
            <p:ph type="sldNum" sz="quarter" idx="12"/>
          </p:nvPr>
        </p:nvSpPr>
        <p:spPr bwMode="auto">
          <a:noFill/>
          <a:ln>
            <a:miter lim="800000"/>
            <a:headEnd/>
            <a:tailEnd/>
          </a:ln>
        </p:spPr>
        <p:txBody>
          <a:bodyPr/>
          <a:lstStyle/>
          <a:p>
            <a:fld id="{98CD1500-646A-490E-8A0E-F5B1E658D2F1}" type="slidenum">
              <a:rPr lang="en-US" sz="1400">
                <a:solidFill>
                  <a:schemeClr val="tx1"/>
                </a:solidFill>
              </a:rPr>
              <a:pPr/>
              <a:t>15</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a:xfrm>
            <a:off x="855663" y="619125"/>
            <a:ext cx="7429500" cy="1477963"/>
          </a:xfrm>
        </p:spPr>
        <p:txBody>
          <a:bodyPr/>
          <a:lstStyle/>
          <a:p>
            <a:pPr fontAlgn="auto">
              <a:spcAft>
                <a:spcPts val="0"/>
              </a:spcAft>
              <a:defRPr/>
            </a:pPr>
            <a:endParaRPr lang="en-US" smtClean="0"/>
          </a:p>
        </p:txBody>
      </p:sp>
      <p:sp>
        <p:nvSpPr>
          <p:cNvPr id="20483" name="Rectangle 3"/>
          <p:cNvSpPr>
            <a:spLocks noGrp="1" noChangeArrowheads="1"/>
          </p:cNvSpPr>
          <p:nvPr>
            <p:ph idx="1"/>
          </p:nvPr>
        </p:nvSpPr>
        <p:spPr>
          <a:xfrm>
            <a:off x="395288" y="3429000"/>
            <a:ext cx="8229600" cy="2868613"/>
          </a:xfrm>
        </p:spPr>
        <p:txBody>
          <a:bodyPr/>
          <a:lstStyle/>
          <a:p>
            <a:pPr algn="ctr">
              <a:buFont typeface="Wingdings" pitchFamily="2" charset="2"/>
              <a:buNone/>
            </a:pPr>
            <a:r>
              <a:rPr lang="en-US" sz="8000" b="1" smtClean="0">
                <a:solidFill>
                  <a:srgbClr val="009999"/>
                </a:solidFill>
              </a:rPr>
              <a:t>D E L I K</a:t>
            </a:r>
          </a:p>
        </p:txBody>
      </p:sp>
      <p:sp>
        <p:nvSpPr>
          <p:cNvPr id="20484" name="Slide Number Placeholder 5"/>
          <p:cNvSpPr>
            <a:spLocks noGrp="1"/>
          </p:cNvSpPr>
          <p:nvPr>
            <p:ph type="sldNum" sz="quarter" idx="12"/>
          </p:nvPr>
        </p:nvSpPr>
        <p:spPr bwMode="auto">
          <a:noFill/>
          <a:ln>
            <a:miter lim="800000"/>
            <a:headEnd/>
            <a:tailEnd/>
          </a:ln>
        </p:spPr>
        <p:txBody>
          <a:bodyPr/>
          <a:lstStyle/>
          <a:p>
            <a:fld id="{A23D8348-5975-446E-A682-5C2E4F1C9B9F}" type="slidenum">
              <a:rPr lang="en-US" sz="1400">
                <a:solidFill>
                  <a:schemeClr val="tx1"/>
                </a:solidFill>
              </a:rPr>
              <a:pPr/>
              <a:t>16</a:t>
            </a:fld>
            <a:endParaRPr lang="en-US" sz="1400">
              <a:solidFill>
                <a:schemeClr val="tx1"/>
              </a:solidFill>
            </a:endParaRPr>
          </a:p>
        </p:txBody>
      </p:sp>
      <p:grpSp>
        <p:nvGrpSpPr>
          <p:cNvPr id="20485" name="Group 9"/>
          <p:cNvGrpSpPr>
            <a:grpSpLocks/>
          </p:cNvGrpSpPr>
          <p:nvPr/>
        </p:nvGrpSpPr>
        <p:grpSpPr bwMode="auto">
          <a:xfrm>
            <a:off x="3879850" y="1874838"/>
            <a:ext cx="1004888" cy="982662"/>
            <a:chOff x="2444" y="1181"/>
            <a:chExt cx="633" cy="619"/>
          </a:xfrm>
        </p:grpSpPr>
        <p:sp>
          <p:nvSpPr>
            <p:cNvPr id="97286" name="Rectangle 6">
              <a:hlinkClick r:id="rId2" action="ppaction://hlinksldjump"/>
            </p:cNvPr>
            <p:cNvSpPr>
              <a:spLocks noChangeArrowheads="1"/>
            </p:cNvSpPr>
            <p:nvPr/>
          </p:nvSpPr>
          <p:spPr bwMode="gray">
            <a:xfrm rot="3419336">
              <a:off x="2451" y="1174"/>
              <a:ext cx="619" cy="633"/>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hlink"/>
              </a:extrusionClr>
            </a:sp3d>
          </p:spPr>
          <p:txBody>
            <a:bodyPr wrap="none" anchor="ctr">
              <a:flatTx/>
            </a:bodyPr>
            <a:lstStyle/>
            <a:p>
              <a:pPr eaLnBrk="1" hangingPunct="1">
                <a:defRPr/>
              </a:pPr>
              <a:endParaRPr lang="en-US"/>
            </a:p>
          </p:txBody>
        </p:sp>
        <p:sp>
          <p:nvSpPr>
            <p:cNvPr id="20487" name="Text Box 8"/>
            <p:cNvSpPr txBox="1">
              <a:spLocks noChangeArrowheads="1"/>
            </p:cNvSpPr>
            <p:nvPr/>
          </p:nvSpPr>
          <p:spPr bwMode="gray">
            <a:xfrm>
              <a:off x="2608" y="1207"/>
              <a:ext cx="356" cy="576"/>
            </a:xfrm>
            <a:prstGeom prst="rect">
              <a:avLst/>
            </a:prstGeom>
            <a:noFill/>
            <a:ln w="9525" algn="ctr">
              <a:noFill/>
              <a:miter lim="800000"/>
              <a:headEnd/>
              <a:tailEnd/>
            </a:ln>
          </p:spPr>
          <p:txBody>
            <a:bodyPr wrap="none">
              <a:spAutoFit/>
            </a:bodyPr>
            <a:lstStyle/>
            <a:p>
              <a:pPr algn="ctr"/>
              <a:r>
                <a:rPr lang="en-US" sz="5400" b="1">
                  <a:solidFill>
                    <a:schemeClr val="bg1"/>
                  </a:solidFill>
                </a:rPr>
                <a:t>2</a:t>
              </a: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a:xfrm>
            <a:off x="855663" y="619125"/>
            <a:ext cx="7429500" cy="1477963"/>
          </a:xfrm>
        </p:spPr>
        <p:txBody>
          <a:bodyPr/>
          <a:lstStyle/>
          <a:p>
            <a:pPr fontAlgn="auto">
              <a:spcAft>
                <a:spcPts val="0"/>
              </a:spcAft>
              <a:defRPr/>
            </a:pPr>
            <a:r>
              <a:rPr lang="en-US" sz="2800" smtClean="0"/>
              <a:t>ISTILAH DELIK</a:t>
            </a:r>
          </a:p>
        </p:txBody>
      </p:sp>
      <p:sp>
        <p:nvSpPr>
          <p:cNvPr id="17413" name="Rectangle 3"/>
          <p:cNvSpPr>
            <a:spLocks noGrp="1" noChangeArrowheads="1"/>
          </p:cNvSpPr>
          <p:nvPr>
            <p:ph idx="1"/>
          </p:nvPr>
        </p:nvSpPr>
        <p:spPr>
          <a:xfrm>
            <a:off x="855663" y="2249488"/>
            <a:ext cx="7429500" cy="3541712"/>
          </a:xfrm>
        </p:spPr>
        <p:txBody>
          <a:bodyPr rtlCol="0">
            <a:normAutofit lnSpcReduction="10000"/>
          </a:bodyPr>
          <a:lstStyle/>
          <a:p>
            <a:pPr fontAlgn="auto">
              <a:lnSpc>
                <a:spcPct val="90000"/>
              </a:lnSpc>
              <a:spcAft>
                <a:spcPts val="0"/>
              </a:spcAft>
              <a:buFont typeface="Arial" panose="020B0604020202020204" pitchFamily="34" charset="0"/>
              <a:buChar char="•"/>
              <a:defRPr/>
            </a:pPr>
            <a:r>
              <a:rPr lang="id-ID" dirty="0" smtClean="0"/>
              <a:t>Asal kata : </a:t>
            </a:r>
            <a:r>
              <a:rPr lang="id-ID" i="1" dirty="0" smtClean="0"/>
              <a:t>delictum </a:t>
            </a:r>
            <a:r>
              <a:rPr lang="id-ID" dirty="0" smtClean="0"/>
              <a:t>(latin); </a:t>
            </a:r>
            <a:r>
              <a:rPr lang="id-ID" i="1" dirty="0" smtClean="0"/>
              <a:t>delict </a:t>
            </a:r>
            <a:r>
              <a:rPr lang="id-ID" dirty="0" smtClean="0"/>
              <a:t>(Jerman); </a:t>
            </a:r>
            <a:r>
              <a:rPr lang="id-ID" i="1" dirty="0" smtClean="0"/>
              <a:t>delit </a:t>
            </a:r>
            <a:r>
              <a:rPr lang="id-ID" dirty="0" smtClean="0"/>
              <a:t>(Perancis); </a:t>
            </a:r>
            <a:r>
              <a:rPr lang="id-ID" i="1" dirty="0" smtClean="0"/>
              <a:t>delict </a:t>
            </a:r>
            <a:r>
              <a:rPr lang="id-ID" dirty="0" smtClean="0"/>
              <a:t>(Belanda).</a:t>
            </a:r>
          </a:p>
          <a:p>
            <a:pPr fontAlgn="auto">
              <a:lnSpc>
                <a:spcPct val="90000"/>
              </a:lnSpc>
              <a:spcAft>
                <a:spcPts val="0"/>
              </a:spcAft>
              <a:buFont typeface="Arial" panose="020B0604020202020204" pitchFamily="34" charset="0"/>
              <a:buChar char="•"/>
              <a:defRPr/>
            </a:pPr>
            <a:r>
              <a:rPr lang="id-ID" dirty="0" smtClean="0"/>
              <a:t>KBBI (Kamus Bebas Bahasa Indonesia) </a:t>
            </a:r>
            <a:r>
              <a:rPr lang="id-ID" dirty="0" smtClean="0">
                <a:sym typeface="Wingdings" panose="05000000000000000000" pitchFamily="2" charset="2"/>
              </a:rPr>
              <a:t></a:t>
            </a:r>
            <a:r>
              <a:rPr lang="id-ID" dirty="0" smtClean="0"/>
              <a:t> Delik </a:t>
            </a:r>
            <a:r>
              <a:rPr lang="id-ID" dirty="0" smtClean="0">
                <a:cs typeface="Arial" panose="020B0604020202020204" pitchFamily="34" charset="0"/>
                <a:sym typeface="Wingdings" panose="05000000000000000000" pitchFamily="2" charset="2"/>
              </a:rPr>
              <a:t>=</a:t>
            </a:r>
            <a:r>
              <a:rPr lang="id-ID" dirty="0" smtClean="0"/>
              <a:t> </a:t>
            </a:r>
            <a:r>
              <a:rPr lang="id-ID" dirty="0" smtClean="0">
                <a:sym typeface="Wingdings" panose="05000000000000000000" pitchFamily="2" charset="2"/>
              </a:rPr>
              <a:t>tindak pidana</a:t>
            </a:r>
          </a:p>
          <a:p>
            <a:pPr fontAlgn="auto">
              <a:lnSpc>
                <a:spcPct val="90000"/>
              </a:lnSpc>
              <a:spcAft>
                <a:spcPts val="0"/>
              </a:spcAft>
              <a:buFont typeface="Arial" panose="020B0604020202020204" pitchFamily="34" charset="0"/>
              <a:buChar char="•"/>
              <a:defRPr/>
            </a:pPr>
            <a:r>
              <a:rPr lang="en-US" dirty="0" smtClean="0">
                <a:sym typeface="Wingdings" panose="05000000000000000000" pitchFamily="2" charset="2"/>
              </a:rPr>
              <a:t>PROF</a:t>
            </a:r>
            <a:r>
              <a:rPr lang="id-ID" dirty="0" smtClean="0">
                <a:sym typeface="Wingdings" panose="05000000000000000000" pitchFamily="2" charset="2"/>
              </a:rPr>
              <a:t>. MOELJATNO  delik </a:t>
            </a:r>
            <a:r>
              <a:rPr lang="id-ID" dirty="0" smtClean="0">
                <a:cs typeface="Arial" panose="020B0604020202020204" pitchFamily="34" charset="0"/>
                <a:sym typeface="Wingdings" panose="05000000000000000000" pitchFamily="2" charset="2"/>
              </a:rPr>
              <a:t>= perbuatan pidana</a:t>
            </a:r>
          </a:p>
          <a:p>
            <a:pPr fontAlgn="auto">
              <a:lnSpc>
                <a:spcPct val="90000"/>
              </a:lnSpc>
              <a:spcAft>
                <a:spcPts val="0"/>
              </a:spcAft>
              <a:buFont typeface="Arial" panose="020B0604020202020204" pitchFamily="34" charset="0"/>
              <a:buChar char="•"/>
              <a:defRPr/>
            </a:pPr>
            <a:r>
              <a:rPr lang="id-ID" dirty="0" smtClean="0">
                <a:sym typeface="Wingdings" panose="05000000000000000000" pitchFamily="2" charset="2"/>
              </a:rPr>
              <a:t>UTRECHT  delik </a:t>
            </a:r>
            <a:r>
              <a:rPr lang="id-ID" dirty="0" smtClean="0">
                <a:cs typeface="Arial" panose="020B0604020202020204" pitchFamily="34" charset="0"/>
                <a:sym typeface="Wingdings" panose="05000000000000000000" pitchFamily="2" charset="2"/>
              </a:rPr>
              <a:t>= peristiwa pidana</a:t>
            </a:r>
          </a:p>
          <a:p>
            <a:pPr fontAlgn="auto">
              <a:lnSpc>
                <a:spcPct val="90000"/>
              </a:lnSpc>
              <a:spcAft>
                <a:spcPts val="0"/>
              </a:spcAft>
              <a:buFont typeface="Arial" panose="020B0604020202020204" pitchFamily="34" charset="0"/>
              <a:buChar char="•"/>
              <a:defRPr/>
            </a:pPr>
            <a:r>
              <a:rPr lang="id-ID" dirty="0" smtClean="0">
                <a:sym typeface="Wingdings" panose="05000000000000000000" pitchFamily="2" charset="2"/>
              </a:rPr>
              <a:t>M</a:t>
            </a:r>
            <a:r>
              <a:rPr lang="en-US" dirty="0" smtClean="0">
                <a:sym typeface="Wingdings" panose="05000000000000000000" pitchFamily="2" charset="2"/>
              </a:rPr>
              <a:t>R</a:t>
            </a:r>
            <a:r>
              <a:rPr lang="id-ID" dirty="0" smtClean="0">
                <a:sym typeface="Wingdings" panose="05000000000000000000" pitchFamily="2" charset="2"/>
              </a:rPr>
              <a:t>. TIRTAAMIDJAJA  delik </a:t>
            </a:r>
            <a:r>
              <a:rPr lang="id-ID" dirty="0" smtClean="0">
                <a:cs typeface="Arial" panose="020B0604020202020204" pitchFamily="34" charset="0"/>
                <a:sym typeface="Wingdings" panose="05000000000000000000" pitchFamily="2" charset="2"/>
              </a:rPr>
              <a:t>= pelanggaran pidana</a:t>
            </a:r>
          </a:p>
          <a:p>
            <a:pPr fontAlgn="auto">
              <a:lnSpc>
                <a:spcPct val="90000"/>
              </a:lnSpc>
              <a:spcAft>
                <a:spcPts val="0"/>
              </a:spcAft>
              <a:buFont typeface="Arial" panose="020B0604020202020204" pitchFamily="34" charset="0"/>
              <a:buChar char="•"/>
              <a:defRPr/>
            </a:pPr>
            <a:r>
              <a:rPr lang="id-ID" dirty="0" smtClean="0">
                <a:sym typeface="Wingdings" panose="05000000000000000000" pitchFamily="2" charset="2"/>
              </a:rPr>
              <a:t>Para pakar hukum pidana yg lain </a:t>
            </a:r>
            <a:r>
              <a:rPr lang="en-US" dirty="0" smtClean="0">
                <a:sym typeface="Wingdings" panose="05000000000000000000" pitchFamily="2" charset="2"/>
              </a:rPr>
              <a:t>: VAN HAMEL, SIMONS </a:t>
            </a:r>
            <a:r>
              <a:rPr lang="id-ID" dirty="0" smtClean="0">
                <a:sym typeface="Wingdings" panose="05000000000000000000" pitchFamily="2" charset="2"/>
              </a:rPr>
              <a:t> delik </a:t>
            </a:r>
            <a:r>
              <a:rPr lang="id-ID" dirty="0" smtClean="0">
                <a:cs typeface="Arial" panose="020B0604020202020204" pitchFamily="34" charset="0"/>
                <a:sym typeface="Wingdings" panose="05000000000000000000" pitchFamily="2" charset="2"/>
              </a:rPr>
              <a:t>= </a:t>
            </a:r>
            <a:r>
              <a:rPr lang="id-ID" i="1" dirty="0" smtClean="0">
                <a:cs typeface="Arial" panose="020B0604020202020204" pitchFamily="34" charset="0"/>
                <a:sym typeface="Wingdings" panose="05000000000000000000" pitchFamily="2" charset="2"/>
              </a:rPr>
              <a:t>strafbaar feit</a:t>
            </a:r>
            <a:endParaRPr lang="id-ID" dirty="0" smtClean="0"/>
          </a:p>
          <a:p>
            <a:pPr fontAlgn="auto">
              <a:lnSpc>
                <a:spcPct val="90000"/>
              </a:lnSpc>
              <a:spcAft>
                <a:spcPts val="0"/>
              </a:spcAft>
              <a:buFont typeface="Arial" panose="020B0604020202020204" pitchFamily="34" charset="0"/>
              <a:buChar char="•"/>
              <a:defRPr/>
            </a:pPr>
            <a:endParaRPr lang="id-ID" dirty="0" smtClean="0"/>
          </a:p>
        </p:txBody>
      </p:sp>
      <p:sp>
        <p:nvSpPr>
          <p:cNvPr id="21508" name="Slide Number Placeholder 5"/>
          <p:cNvSpPr>
            <a:spLocks noGrp="1"/>
          </p:cNvSpPr>
          <p:nvPr>
            <p:ph type="sldNum" sz="quarter" idx="12"/>
          </p:nvPr>
        </p:nvSpPr>
        <p:spPr bwMode="auto">
          <a:noFill/>
          <a:ln>
            <a:miter lim="800000"/>
            <a:headEnd/>
            <a:tailEnd/>
          </a:ln>
        </p:spPr>
        <p:txBody>
          <a:bodyPr/>
          <a:lstStyle/>
          <a:p>
            <a:fld id="{33530485-3403-4CE7-916D-C596BA4D2B56}" type="slidenum">
              <a:rPr lang="en-US" sz="1400">
                <a:solidFill>
                  <a:schemeClr val="tx1"/>
                </a:solidFill>
              </a:rPr>
              <a:pPr/>
              <a:t>17</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a:xfrm>
            <a:off x="914400" y="476250"/>
            <a:ext cx="7620000" cy="563563"/>
          </a:xfrm>
        </p:spPr>
        <p:txBody>
          <a:bodyPr/>
          <a:lstStyle/>
          <a:p>
            <a:pPr fontAlgn="auto">
              <a:spcAft>
                <a:spcPts val="0"/>
              </a:spcAft>
              <a:defRPr/>
            </a:pPr>
            <a:r>
              <a:rPr lang="id-ID" sz="2800" smtClean="0"/>
              <a:t>DEFINISI DELIK</a:t>
            </a:r>
          </a:p>
        </p:txBody>
      </p:sp>
      <p:graphicFrame>
        <p:nvGraphicFramePr>
          <p:cNvPr id="103466" name="Group 42"/>
          <p:cNvGraphicFramePr>
            <a:graphicFrameLocks noGrp="1"/>
          </p:cNvGraphicFramePr>
          <p:nvPr>
            <p:ph type="tbl" idx="1"/>
          </p:nvPr>
        </p:nvGraphicFramePr>
        <p:xfrm>
          <a:off x="0" y="1196975"/>
          <a:ext cx="9144000" cy="5661026"/>
        </p:xfrm>
        <a:graphic>
          <a:graphicData uri="http://schemas.openxmlformats.org/drawingml/2006/table">
            <a:tbl>
              <a:tblPr/>
              <a:tblGrid>
                <a:gridCol w="646113"/>
                <a:gridCol w="1774825"/>
                <a:gridCol w="6723062"/>
              </a:tblGrid>
              <a:tr h="4206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dirty="0" smtClean="0">
                          <a:ln>
                            <a:noFill/>
                          </a:ln>
                          <a:solidFill>
                            <a:schemeClr val="bg1"/>
                          </a:solidFill>
                          <a:effectLst/>
                          <a:latin typeface="Arial" charset="0"/>
                        </a:rPr>
                        <a:t>NO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smtClean="0">
                          <a:ln>
                            <a:noFill/>
                          </a:ln>
                          <a:solidFill>
                            <a:schemeClr val="bg1"/>
                          </a:solidFill>
                          <a:effectLst/>
                          <a:latin typeface="Arial" charset="0"/>
                        </a:rPr>
                        <a:t>TOKOH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smtClean="0">
                          <a:ln>
                            <a:noFill/>
                          </a:ln>
                          <a:solidFill>
                            <a:schemeClr val="bg1"/>
                          </a:solidFill>
                          <a:effectLst/>
                          <a:latin typeface="Arial" charset="0"/>
                        </a:rPr>
                        <a:t>DEFINISI</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r>
              <a:tr h="1031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bg1"/>
                          </a:solidFill>
                          <a:effectLst/>
                          <a:latin typeface="Arial" charset="0"/>
                        </a:rPr>
                        <a:t>1.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800" b="1" i="0" u="none" strike="noStrike" cap="none" normalizeH="0" baseline="0" smtClean="0">
                          <a:ln>
                            <a:noFill/>
                          </a:ln>
                          <a:solidFill>
                            <a:schemeClr val="bg1"/>
                          </a:solidFill>
                          <a:effectLst/>
                          <a:latin typeface="Arial" charset="0"/>
                        </a:rPr>
                        <a:t>KBBI</a:t>
                      </a:r>
                      <a:r>
                        <a:rPr kumimoji="0" lang="id-ID" sz="1800" b="0" i="0" u="none" strike="noStrike" cap="none" normalizeH="0" baseline="0" smtClean="0">
                          <a:ln>
                            <a:noFill/>
                          </a:ln>
                          <a:solidFill>
                            <a:schemeClr val="bg1"/>
                          </a:solidFill>
                          <a:effectLst/>
                          <a:latin typeface="Arial" charset="0"/>
                        </a:rPr>
                        <a:t> </a:t>
                      </a:r>
                      <a:endParaRPr kumimoji="0" lang="id-ID" sz="1800" b="0" i="0" u="none" strike="noStrike" cap="none" normalizeH="0" baseline="0" smtClean="0">
                        <a:ln>
                          <a:noFill/>
                        </a:ln>
                        <a:solidFill>
                          <a:schemeClr val="bg1"/>
                        </a:solidFill>
                        <a:effectLst/>
                        <a:latin typeface="Arial" charset="0"/>
                        <a:sym typeface="Wingdings" pitchFamily="2" charset="2"/>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800" b="0" i="0" u="none" strike="noStrike" cap="none" normalizeH="0" baseline="0" smtClean="0">
                          <a:ln>
                            <a:noFill/>
                          </a:ln>
                          <a:solidFill>
                            <a:schemeClr val="bg1"/>
                          </a:solidFill>
                          <a:effectLst/>
                          <a:latin typeface="Arial" charset="0"/>
                        </a:rPr>
                        <a:t>Delik </a:t>
                      </a:r>
                      <a:r>
                        <a:rPr kumimoji="0" lang="id-ID" sz="1800" b="0" i="0" u="none" strike="noStrike" cap="none" normalizeH="0" baseline="0" smtClean="0">
                          <a:ln>
                            <a:noFill/>
                          </a:ln>
                          <a:solidFill>
                            <a:schemeClr val="bg1"/>
                          </a:solidFill>
                          <a:effectLst/>
                          <a:latin typeface="Arial" charset="0"/>
                          <a:cs typeface="Arial" charset="0"/>
                          <a:sym typeface="Wingdings" pitchFamily="2" charset="2"/>
                        </a:rPr>
                        <a:t>= tindak pidana </a:t>
                      </a:r>
                      <a:r>
                        <a:rPr kumimoji="0" lang="id-ID" sz="1800" b="0" i="0" u="none" strike="noStrike" cap="none" normalizeH="0" baseline="0" smtClean="0">
                          <a:ln>
                            <a:noFill/>
                          </a:ln>
                          <a:solidFill>
                            <a:schemeClr val="bg1"/>
                          </a:solidFill>
                          <a:effectLst/>
                          <a:latin typeface="Arial" charset="0"/>
                          <a:sym typeface="Wingdings" pitchFamily="2" charset="2"/>
                        </a:rPr>
                        <a:t> Perbuatan yg dpt dikenakan hukuman krn mrpk pelanggaran thd UU; tindak pidana</a:t>
                      </a:r>
                    </a:p>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id-ID" sz="1800" b="0" i="0" u="none" strike="noStrike" cap="none" normalizeH="0" baseline="0" smtClean="0">
                        <a:ln>
                          <a:noFill/>
                        </a:ln>
                        <a:solidFill>
                          <a:schemeClr val="bg1"/>
                        </a:solidFill>
                        <a:effectLst/>
                        <a:latin typeface="Arial" charset="0"/>
                        <a:sym typeface="Wingdings" pitchFamily="2" charset="2"/>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r h="2432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smtClean="0">
                          <a:ln>
                            <a:noFill/>
                          </a:ln>
                          <a:solidFill>
                            <a:schemeClr val="bg1"/>
                          </a:solidFill>
                          <a:effectLst/>
                          <a:latin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bg1"/>
                          </a:solidFill>
                          <a:effectLst/>
                          <a:latin typeface="Arial" charset="0"/>
                          <a:sym typeface="Wingdings" pitchFamily="2" charset="2"/>
                        </a:rPr>
                        <a:t>PROF.</a:t>
                      </a:r>
                      <a:r>
                        <a:rPr kumimoji="0" lang="id-ID" sz="1800" b="1" i="0" u="none" strike="noStrike" cap="none" normalizeH="0" baseline="0" smtClean="0">
                          <a:ln>
                            <a:noFill/>
                          </a:ln>
                          <a:solidFill>
                            <a:schemeClr val="bg1"/>
                          </a:solidFill>
                          <a:effectLst/>
                          <a:latin typeface="Arial" charset="0"/>
                          <a:sym typeface="Wingdings" pitchFamily="2" charset="2"/>
                        </a:rPr>
                        <a:t> MOELJATNO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chemeClr val="bg1"/>
                          </a:solidFill>
                          <a:effectLst/>
                          <a:latin typeface="Arial" charset="0"/>
                          <a:sym typeface="Wingdings" pitchFamily="2" charset="2"/>
                        </a:rPr>
                        <a:t>Delik </a:t>
                      </a:r>
                      <a:r>
                        <a:rPr kumimoji="0" lang="id-ID" sz="1800" b="0" i="0" u="none" strike="noStrike" cap="none" normalizeH="0" baseline="0" dirty="0" smtClean="0">
                          <a:ln>
                            <a:noFill/>
                          </a:ln>
                          <a:solidFill>
                            <a:schemeClr val="bg1"/>
                          </a:solidFill>
                          <a:effectLst/>
                          <a:latin typeface="Arial" charset="0"/>
                          <a:cs typeface="Arial" charset="0"/>
                          <a:sym typeface="Wingdings" pitchFamily="2" charset="2"/>
                        </a:rPr>
                        <a:t>= perbuatan pidana  Perbuatan yg dilarang oleh suatu aturan hukum, larangan mana disertai ancaman (sangsi) yg berupa pidana ttt, bagi barang siapa yg melanggar larangan tsb, asal saja dalam pada itu diingat bahwa larangan ditujukan kpd perbuatan (yaitu suatu keadaan atau kejadian yg ditimbulkan o/ kelakuan orang), sedangkan ancaman pidananya ditujukan kpd orang yg menimbulkan kejadian itu.</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smtClean="0">
                        <a:ln>
                          <a:noFill/>
                        </a:ln>
                        <a:solidFill>
                          <a:schemeClr val="bg1"/>
                        </a:solidFill>
                        <a:effectLst/>
                        <a:latin typeface="Arial" charset="0"/>
                        <a:cs typeface="Arial" charset="0"/>
                        <a:sym typeface="Wingdings" pitchFamily="2" charset="2"/>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r h="17764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bg1"/>
                          </a:solidFill>
                          <a:effectLst/>
                          <a:latin typeface="Arial" charset="0"/>
                        </a:rPr>
                        <a:t>3</a:t>
                      </a:r>
                      <a:r>
                        <a:rPr kumimoji="0" lang="id-ID" sz="1800" b="0" i="0" u="none" strike="noStrike" cap="none" normalizeH="0" baseline="0" smtClean="0">
                          <a:ln>
                            <a:noFill/>
                          </a:ln>
                          <a:solidFill>
                            <a:schemeClr val="bg1"/>
                          </a:solidFill>
                          <a:effectLst/>
                          <a:latin typeface="Arial" charset="0"/>
                        </a:rPr>
                        <a:t>.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chemeClr val="bg1"/>
                          </a:solidFill>
                          <a:effectLst/>
                          <a:latin typeface="Arial" charset="0"/>
                          <a:sym typeface="Wingdings" pitchFamily="2" charset="2"/>
                        </a:rPr>
                        <a:t>E. UTRECHT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chemeClr val="bg1"/>
                          </a:solidFill>
                          <a:effectLst/>
                          <a:latin typeface="Arial" charset="0"/>
                          <a:sym typeface="Wingdings" pitchFamily="2" charset="2"/>
                        </a:rPr>
                        <a:t>Delik </a:t>
                      </a:r>
                      <a:r>
                        <a:rPr kumimoji="0" lang="id-ID" sz="1800" b="0" i="0" u="none" strike="noStrike" cap="none" normalizeH="0" baseline="0" dirty="0" smtClean="0">
                          <a:ln>
                            <a:noFill/>
                          </a:ln>
                          <a:solidFill>
                            <a:schemeClr val="bg1"/>
                          </a:solidFill>
                          <a:effectLst/>
                          <a:latin typeface="Arial" charset="0"/>
                          <a:cs typeface="Arial" charset="0"/>
                          <a:sym typeface="Wingdings" pitchFamily="2" charset="2"/>
                        </a:rPr>
                        <a:t>= peristiwa pidana  yg ditinjau adalah adalah peristiwa (</a:t>
                      </a:r>
                      <a:r>
                        <a:rPr kumimoji="0" lang="id-ID" sz="1800" b="0" i="1" u="none" strike="noStrike" cap="none" normalizeH="0" baseline="0" dirty="0" smtClean="0">
                          <a:ln>
                            <a:noFill/>
                          </a:ln>
                          <a:solidFill>
                            <a:schemeClr val="bg1"/>
                          </a:solidFill>
                          <a:effectLst/>
                          <a:latin typeface="Arial" charset="0"/>
                          <a:cs typeface="Arial" charset="0"/>
                          <a:sym typeface="Wingdings" pitchFamily="2" charset="2"/>
                        </a:rPr>
                        <a:t>feit</a:t>
                      </a:r>
                      <a:r>
                        <a:rPr kumimoji="0" lang="id-ID" sz="1800" b="0" i="0" u="none" strike="noStrike" cap="none" normalizeH="0" baseline="0" dirty="0" smtClean="0">
                          <a:ln>
                            <a:noFill/>
                          </a:ln>
                          <a:solidFill>
                            <a:schemeClr val="bg1"/>
                          </a:solidFill>
                          <a:effectLst/>
                          <a:latin typeface="Arial" charset="0"/>
                          <a:cs typeface="Arial" charset="0"/>
                          <a:sym typeface="Wingdings" pitchFamily="2" charset="2"/>
                        </a:rPr>
                        <a:t>) dari sudut hukum pidana.</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chemeClr val="bg1"/>
                          </a:solidFill>
                          <a:effectLst/>
                          <a:latin typeface="Arial" charset="0"/>
                          <a:cs typeface="Arial" charset="0"/>
                          <a:sym typeface="Wingdings" pitchFamily="2" charset="2"/>
                        </a:rPr>
                        <a:t>Peristiwa itu sendiri adalah suatu pengertian yg konkrit yg hanya menunjuk kpd suatu kejadian yg ttt saja, misalnya : kematian.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bl>
          </a:graphicData>
        </a:graphic>
      </p:graphicFrame>
      <p:sp>
        <p:nvSpPr>
          <p:cNvPr id="22553" name="Slide Number Placeholder 5"/>
          <p:cNvSpPr>
            <a:spLocks noGrp="1"/>
          </p:cNvSpPr>
          <p:nvPr>
            <p:ph type="sldNum" sz="quarter" idx="12"/>
          </p:nvPr>
        </p:nvSpPr>
        <p:spPr bwMode="auto">
          <a:noFill/>
          <a:ln>
            <a:miter lim="800000"/>
            <a:headEnd/>
            <a:tailEnd/>
          </a:ln>
        </p:spPr>
        <p:txBody>
          <a:bodyPr/>
          <a:lstStyle/>
          <a:p>
            <a:fld id="{43CFF149-2E0F-440E-AF9E-D916D9EBBF8A}" type="slidenum">
              <a:rPr lang="en-US" sz="1400">
                <a:solidFill>
                  <a:schemeClr val="tx1"/>
                </a:solidFill>
              </a:rPr>
              <a:pPr/>
              <a:t>18</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a:xfrm>
            <a:off x="914400" y="476250"/>
            <a:ext cx="7620000" cy="563563"/>
          </a:xfrm>
        </p:spPr>
        <p:txBody>
          <a:bodyPr/>
          <a:lstStyle/>
          <a:p>
            <a:pPr fontAlgn="auto">
              <a:spcAft>
                <a:spcPts val="0"/>
              </a:spcAft>
              <a:defRPr/>
            </a:pPr>
            <a:r>
              <a:rPr lang="id-ID" sz="2800" smtClean="0"/>
              <a:t>Lanjutan …... DEFINISI DELIK</a:t>
            </a:r>
          </a:p>
        </p:txBody>
      </p:sp>
      <p:graphicFrame>
        <p:nvGraphicFramePr>
          <p:cNvPr id="105511" name="Group 39"/>
          <p:cNvGraphicFramePr>
            <a:graphicFrameLocks noGrp="1"/>
          </p:cNvGraphicFramePr>
          <p:nvPr>
            <p:ph type="tbl" idx="1"/>
          </p:nvPr>
        </p:nvGraphicFramePr>
        <p:xfrm>
          <a:off x="395288" y="1558925"/>
          <a:ext cx="8353425" cy="4608833"/>
        </p:xfrm>
        <a:graphic>
          <a:graphicData uri="http://schemas.openxmlformats.org/drawingml/2006/table">
            <a:tbl>
              <a:tblPr/>
              <a:tblGrid>
                <a:gridCol w="720725"/>
                <a:gridCol w="1490662"/>
                <a:gridCol w="6142038"/>
              </a:tblGrid>
              <a:tr h="45713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dirty="0" smtClean="0">
                          <a:ln>
                            <a:noFill/>
                          </a:ln>
                          <a:solidFill>
                            <a:schemeClr val="bg1"/>
                          </a:solidFill>
                          <a:effectLst/>
                          <a:latin typeface="Arial" charset="0"/>
                        </a:rPr>
                        <a:t>NO</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smtClean="0">
                          <a:ln>
                            <a:noFill/>
                          </a:ln>
                          <a:solidFill>
                            <a:schemeClr val="bg1"/>
                          </a:solidFill>
                          <a:effectLst/>
                          <a:latin typeface="Arial" charset="0"/>
                        </a:rPr>
                        <a:t>TOKOH</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smtClean="0">
                          <a:ln>
                            <a:noFill/>
                          </a:ln>
                          <a:solidFill>
                            <a:schemeClr val="bg1"/>
                          </a:solidFill>
                          <a:effectLst/>
                          <a:latin typeface="Arial" charset="0"/>
                        </a:rPr>
                        <a:t>DEFINISI</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r>
              <a:tr h="204187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smtClean="0">
                          <a:ln>
                            <a:noFill/>
                          </a:ln>
                          <a:solidFill>
                            <a:schemeClr val="bg1"/>
                          </a:solidFill>
                          <a:effectLst/>
                          <a:latin typeface="Arial" charset="0"/>
                        </a:rPr>
                        <a:t>4. </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2400" b="0" i="0" u="none" strike="noStrike" cap="none" normalizeH="0" baseline="0" smtClean="0">
                          <a:ln>
                            <a:noFill/>
                          </a:ln>
                          <a:solidFill>
                            <a:schemeClr val="bg1"/>
                          </a:solidFill>
                          <a:effectLst/>
                          <a:latin typeface="Arial" charset="0"/>
                          <a:sym typeface="Wingdings" pitchFamily="2" charset="2"/>
                        </a:rPr>
                        <a:t>VAN HAMEL</a:t>
                      </a:r>
                      <a:r>
                        <a:rPr kumimoji="0" lang="id-ID" sz="2400" b="0" i="0" u="none" strike="noStrike" cap="none" normalizeH="0" baseline="0" smtClean="0">
                          <a:ln>
                            <a:noFill/>
                          </a:ln>
                          <a:solidFill>
                            <a:schemeClr val="bg1"/>
                          </a:solidFill>
                          <a:effectLst/>
                          <a:latin typeface="Arial" charset="0"/>
                        </a:rPr>
                        <a:t> </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2000" b="0" i="0" u="none" strike="noStrike" cap="none" normalizeH="0" baseline="0" dirty="0" smtClean="0">
                          <a:ln>
                            <a:noFill/>
                          </a:ln>
                          <a:solidFill>
                            <a:schemeClr val="bg1"/>
                          </a:solidFill>
                          <a:effectLst/>
                          <a:latin typeface="Arial" charset="0"/>
                        </a:rPr>
                        <a:t>Delik </a:t>
                      </a:r>
                      <a:r>
                        <a:rPr kumimoji="0" lang="id-ID" sz="2000" b="0" i="0" u="none" strike="noStrike" cap="none" normalizeH="0" baseline="0" dirty="0" smtClean="0">
                          <a:ln>
                            <a:noFill/>
                          </a:ln>
                          <a:solidFill>
                            <a:schemeClr val="bg1"/>
                          </a:solidFill>
                          <a:effectLst/>
                          <a:latin typeface="Arial" charset="0"/>
                          <a:cs typeface="Arial" charset="0"/>
                          <a:sym typeface="Wingdings" pitchFamily="2" charset="2"/>
                        </a:rPr>
                        <a:t>= </a:t>
                      </a:r>
                      <a:r>
                        <a:rPr kumimoji="0" lang="id-ID" sz="2000" b="0" i="1" u="none" strike="noStrike" cap="none" normalizeH="0" baseline="0" dirty="0" smtClean="0">
                          <a:ln>
                            <a:noFill/>
                          </a:ln>
                          <a:solidFill>
                            <a:schemeClr val="bg1"/>
                          </a:solidFill>
                          <a:effectLst/>
                          <a:latin typeface="Arial" charset="0"/>
                          <a:cs typeface="Arial" charset="0"/>
                          <a:sym typeface="Wingdings" pitchFamily="2" charset="2"/>
                        </a:rPr>
                        <a:t>strafbaar feit</a:t>
                      </a:r>
                      <a:r>
                        <a:rPr kumimoji="0" lang="id-ID" sz="2000" b="0" i="0" u="none" strike="noStrike" cap="none" normalizeH="0" baseline="0" dirty="0" smtClean="0">
                          <a:ln>
                            <a:noFill/>
                          </a:ln>
                          <a:solidFill>
                            <a:schemeClr val="bg1"/>
                          </a:solidFill>
                          <a:effectLst/>
                          <a:latin typeface="Arial" charset="0"/>
                          <a:cs typeface="Arial" charset="0"/>
                          <a:sym typeface="Wingdings" pitchFamily="2" charset="2"/>
                        </a:rPr>
                        <a:t> </a:t>
                      </a:r>
                      <a:r>
                        <a:rPr kumimoji="0" lang="id-ID" sz="2000" b="0" i="0" u="none" strike="noStrike" cap="none" normalizeH="0" baseline="0" dirty="0" smtClean="0">
                          <a:ln>
                            <a:noFill/>
                          </a:ln>
                          <a:solidFill>
                            <a:schemeClr val="bg1"/>
                          </a:solidFill>
                          <a:effectLst/>
                          <a:latin typeface="Arial" charset="0"/>
                          <a:sym typeface="Wingdings" pitchFamily="2" charset="2"/>
                        </a:rPr>
                        <a:t> kelakuan orang (</a:t>
                      </a:r>
                      <a:r>
                        <a:rPr kumimoji="0" lang="id-ID" sz="2000" b="0" i="1" u="none" strike="noStrike" cap="none" normalizeH="0" baseline="0" dirty="0" smtClean="0">
                          <a:ln>
                            <a:noFill/>
                          </a:ln>
                          <a:solidFill>
                            <a:schemeClr val="bg1"/>
                          </a:solidFill>
                          <a:effectLst/>
                          <a:latin typeface="Arial" charset="0"/>
                          <a:sym typeface="Wingdings" pitchFamily="2" charset="2"/>
                        </a:rPr>
                        <a:t>menselijke gedraging</a:t>
                      </a:r>
                      <a:r>
                        <a:rPr kumimoji="0" lang="id-ID" sz="2000" b="0" i="0" u="none" strike="noStrike" cap="none" normalizeH="0" baseline="0" dirty="0" smtClean="0">
                          <a:ln>
                            <a:noFill/>
                          </a:ln>
                          <a:solidFill>
                            <a:schemeClr val="bg1"/>
                          </a:solidFill>
                          <a:effectLst/>
                          <a:latin typeface="Arial" charset="0"/>
                          <a:sym typeface="Wingdings" pitchFamily="2" charset="2"/>
                        </a:rPr>
                        <a:t>) yg dirumuskan dalam </a:t>
                      </a:r>
                      <a:r>
                        <a:rPr kumimoji="0" lang="id-ID" sz="2000" b="0" i="1" u="none" strike="noStrike" cap="none" normalizeH="0" baseline="0" dirty="0" smtClean="0">
                          <a:ln>
                            <a:noFill/>
                          </a:ln>
                          <a:solidFill>
                            <a:schemeClr val="bg1"/>
                          </a:solidFill>
                          <a:effectLst/>
                          <a:latin typeface="Arial" charset="0"/>
                          <a:sym typeface="Wingdings" pitchFamily="2" charset="2"/>
                        </a:rPr>
                        <a:t>wet, </a:t>
                      </a:r>
                      <a:r>
                        <a:rPr kumimoji="0" lang="id-ID" sz="2000" b="0" i="0" u="none" strike="noStrike" cap="none" normalizeH="0" baseline="0" dirty="0" smtClean="0">
                          <a:ln>
                            <a:noFill/>
                          </a:ln>
                          <a:solidFill>
                            <a:schemeClr val="bg1"/>
                          </a:solidFill>
                          <a:effectLst/>
                          <a:latin typeface="Arial" charset="0"/>
                          <a:sym typeface="Wingdings" pitchFamily="2" charset="2"/>
                        </a:rPr>
                        <a:t>yg bersifat melawan hukum, yg patut dipidana </a:t>
                      </a:r>
                      <a:r>
                        <a:rPr kumimoji="0" lang="id-ID" sz="2000" b="0" i="1" u="none" strike="noStrike" cap="none" normalizeH="0" baseline="0" dirty="0" smtClean="0">
                          <a:ln>
                            <a:noFill/>
                          </a:ln>
                          <a:solidFill>
                            <a:schemeClr val="bg1"/>
                          </a:solidFill>
                          <a:effectLst/>
                          <a:latin typeface="Arial" charset="0"/>
                          <a:sym typeface="Wingdings" pitchFamily="2" charset="2"/>
                        </a:rPr>
                        <a:t>(strafwaardig) </a:t>
                      </a:r>
                      <a:r>
                        <a:rPr kumimoji="0" lang="id-ID" sz="2000" b="0" i="0" u="none" strike="noStrike" cap="none" normalizeH="0" baseline="0" dirty="0" smtClean="0">
                          <a:ln>
                            <a:noFill/>
                          </a:ln>
                          <a:solidFill>
                            <a:schemeClr val="bg1"/>
                          </a:solidFill>
                          <a:effectLst/>
                          <a:latin typeface="Arial" charset="0"/>
                          <a:sym typeface="Wingdings" pitchFamily="2" charset="2"/>
                        </a:rPr>
                        <a:t>&amp; dilakukan dgn kesalahan.</a:t>
                      </a:r>
                      <a:endParaRPr kumimoji="0" lang="id-ID" sz="2000" b="0" i="1" u="none" strike="noStrike" cap="none" normalizeH="0" baseline="0" dirty="0" smtClean="0">
                        <a:ln>
                          <a:noFill/>
                        </a:ln>
                        <a:solidFill>
                          <a:schemeClr val="bg1"/>
                        </a:solidFill>
                        <a:effectLst/>
                        <a:latin typeface="Arial" charset="0"/>
                        <a:sym typeface="Wingdings" pitchFamily="2" charset="2"/>
                      </a:endParaRPr>
                    </a:p>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id-ID" sz="2000" b="0" i="0" u="none" strike="noStrike" cap="none" normalizeH="0" baseline="0" dirty="0" smtClean="0">
                        <a:ln>
                          <a:noFill/>
                        </a:ln>
                        <a:solidFill>
                          <a:schemeClr val="bg1"/>
                        </a:solidFill>
                        <a:effectLst/>
                        <a:latin typeface="Arial" charset="0"/>
                        <a:sym typeface="Wingdings" pitchFamily="2" charset="2"/>
                      </a:endParaRPr>
                    </a:p>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id-ID" sz="2000" b="0" i="0" u="none" strike="noStrike" cap="none" normalizeH="0" baseline="0" dirty="0" smtClean="0">
                        <a:ln>
                          <a:noFill/>
                        </a:ln>
                        <a:solidFill>
                          <a:schemeClr val="bg1"/>
                        </a:solidFill>
                        <a:effectLst/>
                        <a:latin typeface="Arial" charset="0"/>
                        <a:sym typeface="Wingdings" pitchFamily="2" charset="2"/>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r h="210949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smtClean="0">
                          <a:ln>
                            <a:noFill/>
                          </a:ln>
                          <a:solidFill>
                            <a:schemeClr val="bg1"/>
                          </a:solidFill>
                          <a:effectLst/>
                          <a:latin typeface="Arial" charset="0"/>
                        </a:rPr>
                        <a:t>5.</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smtClean="0">
                          <a:ln>
                            <a:noFill/>
                          </a:ln>
                          <a:solidFill>
                            <a:schemeClr val="bg1"/>
                          </a:solidFill>
                          <a:effectLst/>
                          <a:latin typeface="Arial" charset="0"/>
                          <a:sym typeface="Wingdings" pitchFamily="2" charset="2"/>
                        </a:rPr>
                        <a:t>SIMONS</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2000" b="0" i="0" u="none" strike="noStrike" cap="none" normalizeH="0" baseline="0" dirty="0" smtClean="0">
                          <a:ln>
                            <a:noFill/>
                          </a:ln>
                          <a:solidFill>
                            <a:schemeClr val="bg1"/>
                          </a:solidFill>
                          <a:effectLst/>
                          <a:latin typeface="Arial" charset="0"/>
                        </a:rPr>
                        <a:t>Delik </a:t>
                      </a:r>
                      <a:r>
                        <a:rPr kumimoji="0" lang="id-ID" sz="2000" b="0" i="0" u="none" strike="noStrike" cap="none" normalizeH="0" baseline="0" dirty="0" smtClean="0">
                          <a:ln>
                            <a:noFill/>
                          </a:ln>
                          <a:solidFill>
                            <a:schemeClr val="bg1"/>
                          </a:solidFill>
                          <a:effectLst/>
                          <a:latin typeface="Arial" charset="0"/>
                          <a:cs typeface="Arial" charset="0"/>
                          <a:sym typeface="Wingdings" pitchFamily="2" charset="2"/>
                        </a:rPr>
                        <a:t>= </a:t>
                      </a:r>
                      <a:r>
                        <a:rPr kumimoji="0" lang="id-ID" sz="2000" b="0" i="1" u="none" strike="noStrike" cap="none" normalizeH="0" baseline="0" dirty="0" smtClean="0">
                          <a:ln>
                            <a:noFill/>
                          </a:ln>
                          <a:solidFill>
                            <a:schemeClr val="bg1"/>
                          </a:solidFill>
                          <a:effectLst/>
                          <a:latin typeface="Arial" charset="0"/>
                          <a:cs typeface="Arial" charset="0"/>
                          <a:sym typeface="Wingdings" pitchFamily="2" charset="2"/>
                        </a:rPr>
                        <a:t>strafbaar feit</a:t>
                      </a:r>
                      <a:r>
                        <a:rPr kumimoji="0" lang="id-ID" sz="2000" b="0" i="0" u="none" strike="noStrike" cap="none" normalizeH="0" baseline="0" dirty="0" smtClean="0">
                          <a:ln>
                            <a:noFill/>
                          </a:ln>
                          <a:solidFill>
                            <a:schemeClr val="bg1"/>
                          </a:solidFill>
                          <a:effectLst/>
                          <a:latin typeface="Arial" charset="0"/>
                          <a:cs typeface="Arial" charset="0"/>
                          <a:sym typeface="Wingdings" pitchFamily="2" charset="2"/>
                        </a:rPr>
                        <a:t> </a:t>
                      </a:r>
                      <a:r>
                        <a:rPr kumimoji="0" lang="id-ID" sz="2000" b="0" i="0" u="none" strike="noStrike" cap="none" normalizeH="0" baseline="0" dirty="0" smtClean="0">
                          <a:ln>
                            <a:noFill/>
                          </a:ln>
                          <a:solidFill>
                            <a:schemeClr val="bg1"/>
                          </a:solidFill>
                          <a:effectLst/>
                          <a:latin typeface="Arial" charset="0"/>
                          <a:sym typeface="Wingdings" pitchFamily="2" charset="2"/>
                        </a:rPr>
                        <a:t> kelakuan (</a:t>
                      </a:r>
                      <a:r>
                        <a:rPr kumimoji="0" lang="id-ID" sz="2000" b="0" i="1" u="none" strike="noStrike" cap="none" normalizeH="0" baseline="0" dirty="0" smtClean="0">
                          <a:ln>
                            <a:noFill/>
                          </a:ln>
                          <a:solidFill>
                            <a:schemeClr val="bg1"/>
                          </a:solidFill>
                          <a:effectLst/>
                          <a:latin typeface="Arial" charset="0"/>
                          <a:sym typeface="Wingdings" pitchFamily="2" charset="2"/>
                        </a:rPr>
                        <a:t>handeling</a:t>
                      </a:r>
                      <a:r>
                        <a:rPr kumimoji="0" lang="id-ID" sz="2000" b="0" i="0" u="none" strike="noStrike" cap="none" normalizeH="0" baseline="0" dirty="0" smtClean="0">
                          <a:ln>
                            <a:noFill/>
                          </a:ln>
                          <a:solidFill>
                            <a:schemeClr val="bg1"/>
                          </a:solidFill>
                          <a:effectLst/>
                          <a:latin typeface="Arial" charset="0"/>
                          <a:sym typeface="Wingdings" pitchFamily="2" charset="2"/>
                        </a:rPr>
                        <a:t>) yg diancam dgn pidana, yg bersifat melawan hukum, yg berhubungan dgn kesalahan &amp; yg dilakukan o/ orang yg mampu bertanggung-jawab</a:t>
                      </a:r>
                      <a:endParaRPr kumimoji="0" lang="id-ID" sz="2000" b="0" i="0" u="none" strike="noStrike" cap="none" normalizeH="0" baseline="0" dirty="0" smtClean="0">
                        <a:ln>
                          <a:noFill/>
                        </a:ln>
                        <a:solidFill>
                          <a:schemeClr val="bg1"/>
                        </a:solidFill>
                        <a:effectLst/>
                        <a:latin typeface="Arial" charset="0"/>
                        <a:cs typeface="Arial" charset="0"/>
                        <a:sym typeface="Wingdings" pitchFamily="2" charset="2"/>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bl>
          </a:graphicData>
        </a:graphic>
      </p:graphicFrame>
      <p:sp>
        <p:nvSpPr>
          <p:cNvPr id="23573" name="Slide Number Placeholder 5"/>
          <p:cNvSpPr>
            <a:spLocks noGrp="1"/>
          </p:cNvSpPr>
          <p:nvPr>
            <p:ph type="sldNum" sz="quarter" idx="12"/>
          </p:nvPr>
        </p:nvSpPr>
        <p:spPr bwMode="auto">
          <a:noFill/>
          <a:ln>
            <a:miter lim="800000"/>
            <a:headEnd/>
            <a:tailEnd/>
          </a:ln>
        </p:spPr>
        <p:txBody>
          <a:bodyPr/>
          <a:lstStyle/>
          <a:p>
            <a:fld id="{6D45E33A-2F64-4A84-809B-7C1078AA93F6}" type="slidenum">
              <a:rPr lang="en-US" sz="1400">
                <a:solidFill>
                  <a:schemeClr val="tx1"/>
                </a:solidFill>
              </a:rPr>
              <a:pPr/>
              <a:t>19</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a:xfrm>
            <a:off x="876300" y="206375"/>
            <a:ext cx="7429500" cy="1479550"/>
          </a:xfrm>
        </p:spPr>
        <p:txBody>
          <a:bodyPr/>
          <a:lstStyle/>
          <a:p>
            <a:pPr fontAlgn="auto">
              <a:spcAft>
                <a:spcPts val="0"/>
              </a:spcAft>
              <a:defRPr/>
            </a:pPr>
            <a:r>
              <a:rPr lang="en-US" dirty="0" err="1" smtClean="0"/>
              <a:t>Bahasan</a:t>
            </a:r>
            <a:r>
              <a:rPr lang="en-US" dirty="0" smtClean="0"/>
              <a:t> :</a:t>
            </a:r>
            <a:endParaRPr lang="en-US" sz="2000" dirty="0" smtClean="0">
              <a:solidFill>
                <a:schemeClr val="accent1"/>
              </a:solidFill>
            </a:endParaRPr>
          </a:p>
        </p:txBody>
      </p:sp>
      <p:sp>
        <p:nvSpPr>
          <p:cNvPr id="9219" name="Slide Number Placeholder 5"/>
          <p:cNvSpPr>
            <a:spLocks noGrp="1"/>
          </p:cNvSpPr>
          <p:nvPr>
            <p:ph type="sldNum" sz="quarter" idx="12"/>
          </p:nvPr>
        </p:nvSpPr>
        <p:spPr bwMode="auto">
          <a:noFill/>
          <a:ln>
            <a:miter lim="800000"/>
            <a:headEnd/>
            <a:tailEnd/>
          </a:ln>
        </p:spPr>
        <p:txBody>
          <a:bodyPr/>
          <a:lstStyle/>
          <a:p>
            <a:fld id="{DFA8B49B-CF60-4C77-BF0C-9D2AC42FF655}" type="slidenum">
              <a:rPr lang="en-US" sz="1400">
                <a:solidFill>
                  <a:schemeClr val="tx1"/>
                </a:solidFill>
              </a:rPr>
              <a:pPr/>
              <a:t>2</a:t>
            </a:fld>
            <a:endParaRPr lang="en-US" sz="1400">
              <a:solidFill>
                <a:schemeClr val="tx1"/>
              </a:solidFill>
            </a:endParaRPr>
          </a:p>
        </p:txBody>
      </p:sp>
      <p:grpSp>
        <p:nvGrpSpPr>
          <p:cNvPr id="9220" name="Group 39"/>
          <p:cNvGrpSpPr>
            <a:grpSpLocks/>
          </p:cNvGrpSpPr>
          <p:nvPr/>
        </p:nvGrpSpPr>
        <p:grpSpPr bwMode="auto">
          <a:xfrm>
            <a:off x="1116013" y="1504950"/>
            <a:ext cx="5094287" cy="555625"/>
            <a:chOff x="1351" y="845"/>
            <a:chExt cx="3209" cy="350"/>
          </a:xfrm>
        </p:grpSpPr>
        <p:sp>
          <p:nvSpPr>
            <p:cNvPr id="9245" name="Line 4"/>
            <p:cNvSpPr>
              <a:spLocks noChangeShapeType="1"/>
            </p:cNvSpPr>
            <p:nvPr/>
          </p:nvSpPr>
          <p:spPr bwMode="gray">
            <a:xfrm>
              <a:off x="1536" y="1195"/>
              <a:ext cx="3024"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79877" name="Rectangle 5">
              <a:hlinkClick r:id="rId2" action="ppaction://hlinksldjump"/>
            </p:cNvPr>
            <p:cNvSpPr>
              <a:spLocks noChangeArrowheads="1"/>
            </p:cNvSpPr>
            <p:nvPr/>
          </p:nvSpPr>
          <p:spPr bwMode="gray">
            <a:xfrm rot="3419336">
              <a:off x="1364" y="832"/>
              <a:ext cx="302" cy="328"/>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p>
          </p:txBody>
        </p:sp>
        <p:sp>
          <p:nvSpPr>
            <p:cNvPr id="9247" name="Text Box 6"/>
            <p:cNvSpPr txBox="1">
              <a:spLocks noChangeArrowheads="1"/>
            </p:cNvSpPr>
            <p:nvPr/>
          </p:nvSpPr>
          <p:spPr bwMode="gray">
            <a:xfrm>
              <a:off x="1872" y="887"/>
              <a:ext cx="2452" cy="288"/>
            </a:xfrm>
            <a:prstGeom prst="rect">
              <a:avLst/>
            </a:prstGeom>
            <a:noFill/>
            <a:ln w="9525" algn="ctr">
              <a:noFill/>
              <a:miter lim="800000"/>
              <a:headEnd/>
              <a:tailEnd/>
            </a:ln>
          </p:spPr>
          <p:txBody>
            <a:bodyPr wrap="none">
              <a:spAutoFit/>
            </a:bodyPr>
            <a:lstStyle/>
            <a:p>
              <a:r>
                <a:rPr lang="en-US"/>
                <a:t>DEFINISI HUKUM PIDANA</a:t>
              </a:r>
            </a:p>
          </p:txBody>
        </p:sp>
        <p:sp>
          <p:nvSpPr>
            <p:cNvPr id="9248" name="Text Box 7">
              <a:hlinkClick r:id="rId2" action="ppaction://hlinksldjump"/>
            </p:cNvPr>
            <p:cNvSpPr txBox="1">
              <a:spLocks noChangeArrowheads="1"/>
            </p:cNvSpPr>
            <p:nvPr/>
          </p:nvSpPr>
          <p:spPr bwMode="gray">
            <a:xfrm>
              <a:off x="1413" y="852"/>
              <a:ext cx="223" cy="288"/>
            </a:xfrm>
            <a:prstGeom prst="rect">
              <a:avLst/>
            </a:prstGeom>
            <a:noFill/>
            <a:ln w="9525" algn="ctr">
              <a:noFill/>
              <a:miter lim="800000"/>
              <a:headEnd/>
              <a:tailEnd/>
            </a:ln>
          </p:spPr>
          <p:txBody>
            <a:bodyPr wrap="none">
              <a:spAutoFit/>
            </a:bodyPr>
            <a:lstStyle/>
            <a:p>
              <a:pPr algn="ctr"/>
              <a:r>
                <a:rPr lang="en-US" b="1">
                  <a:solidFill>
                    <a:schemeClr val="bg1"/>
                  </a:solidFill>
                </a:rPr>
                <a:t>1</a:t>
              </a:r>
            </a:p>
          </p:txBody>
        </p:sp>
      </p:grpSp>
      <p:grpSp>
        <p:nvGrpSpPr>
          <p:cNvPr id="9221" name="Group 8"/>
          <p:cNvGrpSpPr>
            <a:grpSpLocks/>
          </p:cNvGrpSpPr>
          <p:nvPr/>
        </p:nvGrpSpPr>
        <p:grpSpPr bwMode="auto">
          <a:xfrm>
            <a:off x="2916238" y="2276475"/>
            <a:ext cx="5094287" cy="555625"/>
            <a:chOff x="1351" y="1858"/>
            <a:chExt cx="3209" cy="350"/>
          </a:xfrm>
        </p:grpSpPr>
        <p:sp>
          <p:nvSpPr>
            <p:cNvPr id="9241" name="Line 9"/>
            <p:cNvSpPr>
              <a:spLocks noChangeShapeType="1"/>
            </p:cNvSpPr>
            <p:nvPr/>
          </p:nvSpPr>
          <p:spPr bwMode="gray">
            <a:xfrm>
              <a:off x="1536" y="2208"/>
              <a:ext cx="3024"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79882" name="Rectangle 10"/>
            <p:cNvSpPr>
              <a:spLocks noChangeArrowheads="1"/>
            </p:cNvSpPr>
            <p:nvPr/>
          </p:nvSpPr>
          <p:spPr bwMode="gray">
            <a:xfrm rot="3419336">
              <a:off x="1364" y="1845"/>
              <a:ext cx="302" cy="328"/>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hlink"/>
              </a:extrusionClr>
            </a:sp3d>
          </p:spPr>
          <p:txBody>
            <a:bodyPr wrap="none" anchor="ctr">
              <a:flatTx/>
            </a:bodyPr>
            <a:lstStyle/>
            <a:p>
              <a:pPr eaLnBrk="1" hangingPunct="1">
                <a:defRPr/>
              </a:pPr>
              <a:endParaRPr lang="en-US"/>
            </a:p>
          </p:txBody>
        </p:sp>
        <p:sp>
          <p:nvSpPr>
            <p:cNvPr id="9243" name="Text Box 11"/>
            <p:cNvSpPr txBox="1">
              <a:spLocks noChangeArrowheads="1"/>
            </p:cNvSpPr>
            <p:nvPr/>
          </p:nvSpPr>
          <p:spPr bwMode="gray">
            <a:xfrm>
              <a:off x="1872" y="1900"/>
              <a:ext cx="671" cy="288"/>
            </a:xfrm>
            <a:prstGeom prst="rect">
              <a:avLst/>
            </a:prstGeom>
            <a:noFill/>
            <a:ln w="9525" algn="ctr">
              <a:noFill/>
              <a:miter lim="800000"/>
              <a:headEnd/>
              <a:tailEnd/>
            </a:ln>
          </p:spPr>
          <p:txBody>
            <a:bodyPr wrap="none">
              <a:spAutoFit/>
            </a:bodyPr>
            <a:lstStyle/>
            <a:p>
              <a:r>
                <a:rPr lang="en-US"/>
                <a:t>DELIK</a:t>
              </a:r>
            </a:p>
          </p:txBody>
        </p:sp>
        <p:sp>
          <p:nvSpPr>
            <p:cNvPr id="9244" name="Text Box 12">
              <a:hlinkClick r:id="rId3" action="ppaction://hlinksldjump"/>
            </p:cNvPr>
            <p:cNvSpPr txBox="1">
              <a:spLocks noChangeArrowheads="1"/>
            </p:cNvSpPr>
            <p:nvPr/>
          </p:nvSpPr>
          <p:spPr bwMode="gray">
            <a:xfrm>
              <a:off x="1413" y="1865"/>
              <a:ext cx="223" cy="288"/>
            </a:xfrm>
            <a:prstGeom prst="rect">
              <a:avLst/>
            </a:prstGeom>
            <a:noFill/>
            <a:ln w="9525" algn="ctr">
              <a:noFill/>
              <a:miter lim="800000"/>
              <a:headEnd/>
              <a:tailEnd/>
            </a:ln>
          </p:spPr>
          <p:txBody>
            <a:bodyPr wrap="none">
              <a:spAutoFit/>
            </a:bodyPr>
            <a:lstStyle/>
            <a:p>
              <a:pPr algn="ctr"/>
              <a:r>
                <a:rPr lang="en-US" b="1">
                  <a:solidFill>
                    <a:schemeClr val="bg1"/>
                  </a:solidFill>
                </a:rPr>
                <a:t>2</a:t>
              </a:r>
            </a:p>
          </p:txBody>
        </p:sp>
      </p:grpSp>
      <p:grpSp>
        <p:nvGrpSpPr>
          <p:cNvPr id="9222" name="Group 13"/>
          <p:cNvGrpSpPr>
            <a:grpSpLocks/>
          </p:cNvGrpSpPr>
          <p:nvPr/>
        </p:nvGrpSpPr>
        <p:grpSpPr bwMode="auto">
          <a:xfrm>
            <a:off x="1116013" y="3017838"/>
            <a:ext cx="5094287" cy="555625"/>
            <a:chOff x="1351" y="2468"/>
            <a:chExt cx="3209" cy="350"/>
          </a:xfrm>
        </p:grpSpPr>
        <p:sp>
          <p:nvSpPr>
            <p:cNvPr id="9237" name="Line 14"/>
            <p:cNvSpPr>
              <a:spLocks noChangeShapeType="1"/>
            </p:cNvSpPr>
            <p:nvPr/>
          </p:nvSpPr>
          <p:spPr bwMode="gray">
            <a:xfrm>
              <a:off x="1536" y="2818"/>
              <a:ext cx="3024"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79887" name="Rectangle 15">
              <a:hlinkClick r:id="rId4" action="ppaction://hlinksldjump"/>
            </p:cNvPr>
            <p:cNvSpPr>
              <a:spLocks noChangeArrowheads="1"/>
            </p:cNvSpPr>
            <p:nvPr/>
          </p:nvSpPr>
          <p:spPr bwMode="gray">
            <a:xfrm rot="3419336">
              <a:off x="1364" y="2455"/>
              <a:ext cx="302" cy="328"/>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p>
          </p:txBody>
        </p:sp>
        <p:sp>
          <p:nvSpPr>
            <p:cNvPr id="9239" name="Text Box 16"/>
            <p:cNvSpPr txBox="1">
              <a:spLocks noChangeArrowheads="1"/>
            </p:cNvSpPr>
            <p:nvPr/>
          </p:nvSpPr>
          <p:spPr bwMode="gray">
            <a:xfrm>
              <a:off x="1872" y="2510"/>
              <a:ext cx="116" cy="288"/>
            </a:xfrm>
            <a:prstGeom prst="rect">
              <a:avLst/>
            </a:prstGeom>
            <a:noFill/>
            <a:ln w="9525" algn="ctr">
              <a:noFill/>
              <a:miter lim="800000"/>
              <a:headEnd/>
              <a:tailEnd/>
            </a:ln>
          </p:spPr>
          <p:txBody>
            <a:bodyPr wrap="none">
              <a:spAutoFit/>
            </a:bodyPr>
            <a:lstStyle/>
            <a:p>
              <a:endParaRPr lang="en-US"/>
            </a:p>
          </p:txBody>
        </p:sp>
        <p:sp>
          <p:nvSpPr>
            <p:cNvPr id="9240" name="Text Box 17">
              <a:hlinkClick r:id="rId4" action="ppaction://hlinksldjump"/>
            </p:cNvPr>
            <p:cNvSpPr txBox="1">
              <a:spLocks noChangeArrowheads="1"/>
            </p:cNvSpPr>
            <p:nvPr/>
          </p:nvSpPr>
          <p:spPr bwMode="gray">
            <a:xfrm>
              <a:off x="1413" y="2475"/>
              <a:ext cx="223" cy="288"/>
            </a:xfrm>
            <a:prstGeom prst="rect">
              <a:avLst/>
            </a:prstGeom>
            <a:noFill/>
            <a:ln w="9525" algn="ctr">
              <a:noFill/>
              <a:miter lim="800000"/>
              <a:headEnd/>
              <a:tailEnd/>
            </a:ln>
          </p:spPr>
          <p:txBody>
            <a:bodyPr wrap="none">
              <a:spAutoFit/>
            </a:bodyPr>
            <a:lstStyle/>
            <a:p>
              <a:pPr algn="ctr"/>
              <a:r>
                <a:rPr lang="en-US" b="1">
                  <a:solidFill>
                    <a:schemeClr val="bg1"/>
                  </a:solidFill>
                </a:rPr>
                <a:t>3</a:t>
              </a:r>
            </a:p>
          </p:txBody>
        </p:sp>
      </p:grpSp>
      <p:sp>
        <p:nvSpPr>
          <p:cNvPr id="9223" name="Line 19"/>
          <p:cNvSpPr>
            <a:spLocks noChangeShapeType="1"/>
          </p:cNvSpPr>
          <p:nvPr/>
        </p:nvSpPr>
        <p:spPr bwMode="gray">
          <a:xfrm>
            <a:off x="3209925" y="4365625"/>
            <a:ext cx="4800600"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79892" name="Rectangle 20">
            <a:hlinkClick r:id="rId5" action="ppaction://hlinksldjump"/>
          </p:cNvPr>
          <p:cNvSpPr>
            <a:spLocks noChangeArrowheads="1"/>
          </p:cNvSpPr>
          <p:nvPr/>
        </p:nvSpPr>
        <p:spPr bwMode="gray">
          <a:xfrm rot="3419336">
            <a:off x="2936875" y="3768726"/>
            <a:ext cx="479425" cy="520700"/>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hlink"/>
            </a:extrusionClr>
          </a:sp3d>
        </p:spPr>
        <p:txBody>
          <a:bodyPr wrap="none" anchor="ctr">
            <a:flatTx/>
          </a:bodyPr>
          <a:lstStyle/>
          <a:p>
            <a:pPr eaLnBrk="1" hangingPunct="1">
              <a:defRPr/>
            </a:pPr>
            <a:endParaRPr lang="en-US"/>
          </a:p>
        </p:txBody>
      </p:sp>
      <p:sp>
        <p:nvSpPr>
          <p:cNvPr id="9225" name="Text Box 22"/>
          <p:cNvSpPr txBox="1">
            <a:spLocks noChangeArrowheads="1"/>
          </p:cNvSpPr>
          <p:nvPr/>
        </p:nvSpPr>
        <p:spPr bwMode="gray">
          <a:xfrm>
            <a:off x="3014663" y="3763963"/>
            <a:ext cx="354012" cy="457200"/>
          </a:xfrm>
          <a:prstGeom prst="rect">
            <a:avLst/>
          </a:prstGeom>
          <a:noFill/>
          <a:ln w="9525" algn="ctr">
            <a:noFill/>
            <a:miter lim="800000"/>
            <a:headEnd/>
            <a:tailEnd/>
          </a:ln>
        </p:spPr>
        <p:txBody>
          <a:bodyPr wrap="none">
            <a:spAutoFit/>
          </a:bodyPr>
          <a:lstStyle/>
          <a:p>
            <a:pPr algn="ctr"/>
            <a:r>
              <a:rPr lang="en-US" b="1">
                <a:solidFill>
                  <a:schemeClr val="bg1"/>
                </a:solidFill>
              </a:rPr>
              <a:t>4</a:t>
            </a:r>
          </a:p>
        </p:txBody>
      </p:sp>
      <p:sp>
        <p:nvSpPr>
          <p:cNvPr id="9226" name="Text Box 26"/>
          <p:cNvSpPr txBox="1">
            <a:spLocks noChangeArrowheads="1"/>
          </p:cNvSpPr>
          <p:nvPr/>
        </p:nvSpPr>
        <p:spPr bwMode="gray">
          <a:xfrm>
            <a:off x="3779838" y="3724275"/>
            <a:ext cx="4679950" cy="641350"/>
          </a:xfrm>
          <a:prstGeom prst="rect">
            <a:avLst/>
          </a:prstGeom>
          <a:noFill/>
          <a:ln w="9525" algn="ctr">
            <a:noFill/>
            <a:miter lim="800000"/>
            <a:headEnd/>
            <a:tailEnd/>
          </a:ln>
        </p:spPr>
        <p:txBody>
          <a:bodyPr wrap="none">
            <a:spAutoFit/>
          </a:bodyPr>
          <a:lstStyle/>
          <a:p>
            <a:pPr eaLnBrk="1" hangingPunct="1"/>
            <a:r>
              <a:rPr lang="en-US" sz="1800" b="1"/>
              <a:t>ALASAN PEMBENAR, ALASAN PEMAAF </a:t>
            </a:r>
          </a:p>
          <a:p>
            <a:pPr eaLnBrk="1" hangingPunct="1"/>
            <a:r>
              <a:rPr lang="en-US" sz="1800" b="1"/>
              <a:t>&amp; ALASAN PENGHAPUS PENUNTUTAN</a:t>
            </a:r>
          </a:p>
        </p:txBody>
      </p:sp>
      <p:grpSp>
        <p:nvGrpSpPr>
          <p:cNvPr id="9227" name="Group 40"/>
          <p:cNvGrpSpPr>
            <a:grpSpLocks/>
          </p:cNvGrpSpPr>
          <p:nvPr/>
        </p:nvGrpSpPr>
        <p:grpSpPr bwMode="auto">
          <a:xfrm>
            <a:off x="1187450" y="4508500"/>
            <a:ext cx="5094288" cy="555625"/>
            <a:chOff x="1349" y="2757"/>
            <a:chExt cx="3209" cy="350"/>
          </a:xfrm>
        </p:grpSpPr>
        <p:sp>
          <p:nvSpPr>
            <p:cNvPr id="9234" name="Line 24"/>
            <p:cNvSpPr>
              <a:spLocks noChangeShapeType="1"/>
            </p:cNvSpPr>
            <p:nvPr/>
          </p:nvSpPr>
          <p:spPr bwMode="gray">
            <a:xfrm>
              <a:off x="1534" y="3107"/>
              <a:ext cx="3024"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79897" name="Rectangle 25"/>
            <p:cNvSpPr>
              <a:spLocks noChangeArrowheads="1"/>
            </p:cNvSpPr>
            <p:nvPr/>
          </p:nvSpPr>
          <p:spPr bwMode="gray">
            <a:xfrm rot="3419336">
              <a:off x="1362" y="2744"/>
              <a:ext cx="302" cy="328"/>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p>
          </p:txBody>
        </p:sp>
        <p:sp>
          <p:nvSpPr>
            <p:cNvPr id="9236" name="Text Box 27">
              <a:hlinkClick r:id="rId6" action="ppaction://hlinksldjump"/>
            </p:cNvPr>
            <p:cNvSpPr txBox="1">
              <a:spLocks noChangeArrowheads="1"/>
            </p:cNvSpPr>
            <p:nvPr/>
          </p:nvSpPr>
          <p:spPr bwMode="gray">
            <a:xfrm>
              <a:off x="1411" y="2764"/>
              <a:ext cx="223" cy="288"/>
            </a:xfrm>
            <a:prstGeom prst="rect">
              <a:avLst/>
            </a:prstGeom>
            <a:noFill/>
            <a:ln w="9525" algn="ctr">
              <a:noFill/>
              <a:miter lim="800000"/>
              <a:headEnd/>
              <a:tailEnd/>
            </a:ln>
          </p:spPr>
          <p:txBody>
            <a:bodyPr wrap="none">
              <a:spAutoFit/>
            </a:bodyPr>
            <a:lstStyle/>
            <a:p>
              <a:pPr algn="ctr"/>
              <a:r>
                <a:rPr lang="en-US" b="1">
                  <a:solidFill>
                    <a:schemeClr val="bg1"/>
                  </a:solidFill>
                </a:rPr>
                <a:t>5</a:t>
              </a:r>
            </a:p>
          </p:txBody>
        </p:sp>
      </p:grpSp>
      <p:sp>
        <p:nvSpPr>
          <p:cNvPr id="9228" name="Line 29"/>
          <p:cNvSpPr>
            <a:spLocks noChangeShapeType="1"/>
          </p:cNvSpPr>
          <p:nvPr/>
        </p:nvSpPr>
        <p:spPr bwMode="gray">
          <a:xfrm>
            <a:off x="3195638" y="5805488"/>
            <a:ext cx="4800600"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79902" name="Rectangle 30">
            <a:hlinkClick r:id="rId7" action="ppaction://hlinksldjump"/>
          </p:cNvPr>
          <p:cNvSpPr>
            <a:spLocks noChangeArrowheads="1"/>
          </p:cNvSpPr>
          <p:nvPr/>
        </p:nvSpPr>
        <p:spPr bwMode="gray">
          <a:xfrm rot="3419336">
            <a:off x="2922587" y="5233988"/>
            <a:ext cx="479425" cy="520700"/>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hlink"/>
            </a:extrusionClr>
          </a:sp3d>
        </p:spPr>
        <p:txBody>
          <a:bodyPr wrap="none" anchor="ctr">
            <a:flatTx/>
          </a:bodyPr>
          <a:lstStyle/>
          <a:p>
            <a:pPr eaLnBrk="1" hangingPunct="1">
              <a:defRPr/>
            </a:pPr>
            <a:endParaRPr lang="en-US"/>
          </a:p>
        </p:txBody>
      </p:sp>
      <p:sp>
        <p:nvSpPr>
          <p:cNvPr id="9230" name="Text Box 31"/>
          <p:cNvSpPr txBox="1">
            <a:spLocks noChangeArrowheads="1"/>
          </p:cNvSpPr>
          <p:nvPr/>
        </p:nvSpPr>
        <p:spPr bwMode="gray">
          <a:xfrm>
            <a:off x="1979613" y="4581525"/>
            <a:ext cx="4298950" cy="457200"/>
          </a:xfrm>
          <a:prstGeom prst="rect">
            <a:avLst/>
          </a:prstGeom>
          <a:noFill/>
          <a:ln w="9525" algn="ctr">
            <a:noFill/>
            <a:miter lim="800000"/>
            <a:headEnd/>
            <a:tailEnd/>
          </a:ln>
        </p:spPr>
        <p:txBody>
          <a:bodyPr wrap="none">
            <a:spAutoFit/>
          </a:bodyPr>
          <a:lstStyle/>
          <a:p>
            <a:r>
              <a:rPr lang="en-US"/>
              <a:t>AZAS-AZAS HUKUM PIDANA</a:t>
            </a:r>
          </a:p>
        </p:txBody>
      </p:sp>
      <p:sp>
        <p:nvSpPr>
          <p:cNvPr id="9231" name="Text Box 32"/>
          <p:cNvSpPr txBox="1">
            <a:spLocks noChangeArrowheads="1"/>
          </p:cNvSpPr>
          <p:nvPr/>
        </p:nvSpPr>
        <p:spPr bwMode="gray">
          <a:xfrm>
            <a:off x="3000375" y="5229225"/>
            <a:ext cx="354013" cy="457200"/>
          </a:xfrm>
          <a:prstGeom prst="rect">
            <a:avLst/>
          </a:prstGeom>
          <a:noFill/>
          <a:ln w="9525" algn="ctr">
            <a:noFill/>
            <a:miter lim="800000"/>
            <a:headEnd/>
            <a:tailEnd/>
          </a:ln>
        </p:spPr>
        <p:txBody>
          <a:bodyPr wrap="none">
            <a:spAutoFit/>
          </a:bodyPr>
          <a:lstStyle/>
          <a:p>
            <a:pPr algn="ctr"/>
            <a:r>
              <a:rPr lang="en-US" b="1">
                <a:solidFill>
                  <a:schemeClr val="bg1"/>
                </a:solidFill>
              </a:rPr>
              <a:t>6</a:t>
            </a:r>
          </a:p>
        </p:txBody>
      </p:sp>
      <p:sp>
        <p:nvSpPr>
          <p:cNvPr id="9232" name="Text Box 36"/>
          <p:cNvSpPr txBox="1">
            <a:spLocks noChangeArrowheads="1"/>
          </p:cNvSpPr>
          <p:nvPr/>
        </p:nvSpPr>
        <p:spPr bwMode="gray">
          <a:xfrm>
            <a:off x="3797300" y="5348288"/>
            <a:ext cx="2214563" cy="457200"/>
          </a:xfrm>
          <a:prstGeom prst="rect">
            <a:avLst/>
          </a:prstGeom>
          <a:noFill/>
          <a:ln w="9525" algn="ctr">
            <a:noFill/>
            <a:miter lim="800000"/>
            <a:headEnd/>
            <a:tailEnd/>
          </a:ln>
        </p:spPr>
        <p:txBody>
          <a:bodyPr wrap="none">
            <a:spAutoFit/>
          </a:bodyPr>
          <a:lstStyle/>
          <a:p>
            <a:r>
              <a:rPr lang="en-US"/>
              <a:t>KRIMINOLOGI</a:t>
            </a:r>
          </a:p>
        </p:txBody>
      </p:sp>
      <p:sp>
        <p:nvSpPr>
          <p:cNvPr id="9233" name="Text Box 47"/>
          <p:cNvSpPr txBox="1">
            <a:spLocks noChangeArrowheads="1"/>
          </p:cNvSpPr>
          <p:nvPr/>
        </p:nvSpPr>
        <p:spPr bwMode="gray">
          <a:xfrm>
            <a:off x="1908175" y="3116263"/>
            <a:ext cx="2200275" cy="457200"/>
          </a:xfrm>
          <a:prstGeom prst="rect">
            <a:avLst/>
          </a:prstGeom>
          <a:noFill/>
          <a:ln w="9525" algn="ctr">
            <a:noFill/>
            <a:miter lim="800000"/>
            <a:headEnd/>
            <a:tailEnd/>
          </a:ln>
        </p:spPr>
        <p:txBody>
          <a:bodyPr wrap="none">
            <a:spAutoFit/>
          </a:bodyPr>
          <a:lstStyle/>
          <a:p>
            <a:r>
              <a:rPr lang="en-US"/>
              <a:t>PEMIDANAAN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xfrm>
            <a:off x="827088" y="620713"/>
            <a:ext cx="7620000" cy="563562"/>
          </a:xfrm>
        </p:spPr>
        <p:txBody>
          <a:bodyPr/>
          <a:lstStyle/>
          <a:p>
            <a:pPr fontAlgn="auto">
              <a:spcAft>
                <a:spcPts val="0"/>
              </a:spcAft>
              <a:defRPr/>
            </a:pPr>
            <a:r>
              <a:rPr lang="en-US" sz="2800" smtClean="0"/>
              <a:t>SKEMA </a:t>
            </a:r>
            <a:r>
              <a:rPr lang="id-ID" sz="2800" smtClean="0"/>
              <a:t>UNSUR – UNSUR DELIK</a:t>
            </a:r>
          </a:p>
        </p:txBody>
      </p:sp>
      <p:sp>
        <p:nvSpPr>
          <p:cNvPr id="24579" name="Slide Number Placeholder 5"/>
          <p:cNvSpPr>
            <a:spLocks noGrp="1"/>
          </p:cNvSpPr>
          <p:nvPr>
            <p:ph type="sldNum" sz="quarter" idx="12"/>
          </p:nvPr>
        </p:nvSpPr>
        <p:spPr bwMode="auto">
          <a:noFill/>
          <a:ln>
            <a:miter lim="800000"/>
            <a:headEnd/>
            <a:tailEnd/>
          </a:ln>
        </p:spPr>
        <p:txBody>
          <a:bodyPr/>
          <a:lstStyle/>
          <a:p>
            <a:fld id="{5CDBD00F-2A77-49D0-A47E-C4A696F21736}" type="slidenum">
              <a:rPr lang="en-US" sz="1400">
                <a:solidFill>
                  <a:schemeClr val="tx1"/>
                </a:solidFill>
              </a:rPr>
              <a:pPr/>
              <a:t>20</a:t>
            </a:fld>
            <a:endParaRPr lang="en-US" sz="1400">
              <a:solidFill>
                <a:schemeClr val="tx1"/>
              </a:solidFill>
            </a:endParaRPr>
          </a:p>
        </p:txBody>
      </p:sp>
      <p:grpSp>
        <p:nvGrpSpPr>
          <p:cNvPr id="24580" name="Group 64"/>
          <p:cNvGrpSpPr>
            <a:grpSpLocks/>
          </p:cNvGrpSpPr>
          <p:nvPr/>
        </p:nvGrpSpPr>
        <p:grpSpPr bwMode="auto">
          <a:xfrm>
            <a:off x="179388" y="1196975"/>
            <a:ext cx="8785225" cy="5688013"/>
            <a:chOff x="113" y="754"/>
            <a:chExt cx="5534" cy="3583"/>
          </a:xfrm>
        </p:grpSpPr>
        <p:sp>
          <p:nvSpPr>
            <p:cNvPr id="24581" name="Rectangle 4"/>
            <p:cNvSpPr>
              <a:spLocks noChangeArrowheads="1"/>
            </p:cNvSpPr>
            <p:nvPr/>
          </p:nvSpPr>
          <p:spPr bwMode="auto">
            <a:xfrm>
              <a:off x="113" y="2442"/>
              <a:ext cx="576" cy="523"/>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sz="1800" b="1">
                  <a:solidFill>
                    <a:schemeClr val="bg1"/>
                  </a:solidFill>
                </a:rPr>
                <a:t>UNSUR</a:t>
              </a:r>
            </a:p>
            <a:p>
              <a:pPr algn="ctr" eaLnBrk="1" hangingPunct="1"/>
              <a:r>
                <a:rPr lang="en-US" sz="1800" b="1">
                  <a:solidFill>
                    <a:schemeClr val="bg1"/>
                  </a:solidFill>
                </a:rPr>
                <a:t>DELIK</a:t>
              </a:r>
            </a:p>
          </p:txBody>
        </p:sp>
        <p:sp>
          <p:nvSpPr>
            <p:cNvPr id="24582" name="Rectangle 7"/>
            <p:cNvSpPr>
              <a:spLocks noChangeArrowheads="1"/>
            </p:cNvSpPr>
            <p:nvPr/>
          </p:nvSpPr>
          <p:spPr bwMode="auto">
            <a:xfrm>
              <a:off x="1020" y="2030"/>
              <a:ext cx="817" cy="412"/>
            </a:xfrm>
            <a:prstGeom prst="rect">
              <a:avLst/>
            </a:prstGeom>
            <a:solidFill>
              <a:srgbClr val="99FF99"/>
            </a:solidFill>
            <a:ln w="9525">
              <a:solidFill>
                <a:schemeClr val="tx1"/>
              </a:solidFill>
              <a:miter lim="800000"/>
              <a:headEnd/>
              <a:tailEnd/>
            </a:ln>
          </p:spPr>
          <p:txBody>
            <a:bodyPr wrap="none" anchor="ctr"/>
            <a:lstStyle/>
            <a:p>
              <a:pPr algn="ctr" eaLnBrk="1" hangingPunct="1"/>
              <a:r>
                <a:rPr lang="en-US" sz="1600" b="1">
                  <a:solidFill>
                    <a:schemeClr val="bg1"/>
                  </a:solidFill>
                </a:rPr>
                <a:t>UNSUR</a:t>
              </a:r>
            </a:p>
            <a:p>
              <a:pPr algn="ctr" eaLnBrk="1" hangingPunct="1"/>
              <a:r>
                <a:rPr lang="en-US" sz="1600" b="1">
                  <a:solidFill>
                    <a:schemeClr val="bg1"/>
                  </a:solidFill>
                </a:rPr>
                <a:t>SUBJEKTIF</a:t>
              </a:r>
            </a:p>
          </p:txBody>
        </p:sp>
        <p:sp>
          <p:nvSpPr>
            <p:cNvPr id="24583" name="Rectangle 8"/>
            <p:cNvSpPr>
              <a:spLocks noChangeArrowheads="1"/>
            </p:cNvSpPr>
            <p:nvPr/>
          </p:nvSpPr>
          <p:spPr bwMode="auto">
            <a:xfrm>
              <a:off x="1020" y="2978"/>
              <a:ext cx="817" cy="412"/>
            </a:xfrm>
            <a:prstGeom prst="rect">
              <a:avLst/>
            </a:prstGeom>
            <a:solidFill>
              <a:srgbClr val="99FF99"/>
            </a:solidFill>
            <a:ln w="9525">
              <a:solidFill>
                <a:schemeClr val="tx1"/>
              </a:solidFill>
              <a:miter lim="800000"/>
              <a:headEnd/>
              <a:tailEnd/>
            </a:ln>
          </p:spPr>
          <p:txBody>
            <a:bodyPr wrap="none" anchor="ctr"/>
            <a:lstStyle/>
            <a:p>
              <a:pPr algn="ctr" eaLnBrk="1" hangingPunct="1"/>
              <a:r>
                <a:rPr lang="en-US" sz="1600" b="1">
                  <a:solidFill>
                    <a:schemeClr val="bg1"/>
                  </a:solidFill>
                </a:rPr>
                <a:t>UNSUR</a:t>
              </a:r>
            </a:p>
            <a:p>
              <a:pPr algn="ctr" eaLnBrk="1" hangingPunct="1"/>
              <a:r>
                <a:rPr lang="en-US" sz="1600" b="1">
                  <a:solidFill>
                    <a:schemeClr val="bg1"/>
                  </a:solidFill>
                </a:rPr>
                <a:t>OBJEKTIF</a:t>
              </a:r>
            </a:p>
          </p:txBody>
        </p:sp>
        <p:sp>
          <p:nvSpPr>
            <p:cNvPr id="24584" name="Rectangle 9"/>
            <p:cNvSpPr>
              <a:spLocks noChangeArrowheads="1"/>
            </p:cNvSpPr>
            <p:nvPr/>
          </p:nvSpPr>
          <p:spPr bwMode="auto">
            <a:xfrm>
              <a:off x="2245" y="1199"/>
              <a:ext cx="1089" cy="330"/>
            </a:xfrm>
            <a:prstGeom prst="rect">
              <a:avLst/>
            </a:prstGeom>
            <a:solidFill>
              <a:srgbClr val="FFFF99"/>
            </a:solidFill>
            <a:ln w="9525">
              <a:solidFill>
                <a:schemeClr val="tx1"/>
              </a:solidFill>
              <a:miter lim="800000"/>
              <a:headEnd/>
              <a:tailEnd/>
            </a:ln>
          </p:spPr>
          <p:txBody>
            <a:bodyPr wrap="none" anchor="ctr"/>
            <a:lstStyle/>
            <a:p>
              <a:pPr algn="ctr" eaLnBrk="1" hangingPunct="1"/>
              <a:r>
                <a:rPr lang="en-US" sz="1600" b="1">
                  <a:solidFill>
                    <a:schemeClr val="bg1"/>
                  </a:solidFill>
                </a:rPr>
                <a:t>KESENGAJAAN</a:t>
              </a:r>
            </a:p>
            <a:p>
              <a:pPr algn="ctr" eaLnBrk="1" hangingPunct="1"/>
              <a:r>
                <a:rPr lang="en-US" sz="1600" b="1">
                  <a:solidFill>
                    <a:schemeClr val="bg1"/>
                  </a:solidFill>
                </a:rPr>
                <a:t>(DOLUS)</a:t>
              </a:r>
            </a:p>
          </p:txBody>
        </p:sp>
        <p:sp>
          <p:nvSpPr>
            <p:cNvPr id="24585" name="Rectangle 15"/>
            <p:cNvSpPr>
              <a:spLocks noChangeArrowheads="1"/>
            </p:cNvSpPr>
            <p:nvPr/>
          </p:nvSpPr>
          <p:spPr bwMode="auto">
            <a:xfrm>
              <a:off x="2245" y="2401"/>
              <a:ext cx="1089" cy="329"/>
            </a:xfrm>
            <a:prstGeom prst="rect">
              <a:avLst/>
            </a:prstGeom>
            <a:solidFill>
              <a:srgbClr val="FFFF99"/>
            </a:solidFill>
            <a:ln w="9525">
              <a:solidFill>
                <a:schemeClr val="tx1"/>
              </a:solidFill>
              <a:miter lim="800000"/>
              <a:headEnd/>
              <a:tailEnd/>
            </a:ln>
          </p:spPr>
          <p:txBody>
            <a:bodyPr wrap="none" anchor="ctr"/>
            <a:lstStyle/>
            <a:p>
              <a:pPr algn="ctr" eaLnBrk="1" hangingPunct="1"/>
              <a:r>
                <a:rPr lang="en-US" sz="1600" b="1">
                  <a:solidFill>
                    <a:schemeClr val="bg1"/>
                  </a:solidFill>
                </a:rPr>
                <a:t>KEALPAAN</a:t>
              </a:r>
            </a:p>
            <a:p>
              <a:pPr algn="ctr" eaLnBrk="1" hangingPunct="1"/>
              <a:r>
                <a:rPr lang="en-US" sz="1600" b="1">
                  <a:solidFill>
                    <a:schemeClr val="bg1"/>
                  </a:solidFill>
                </a:rPr>
                <a:t>(CULPA)</a:t>
              </a:r>
            </a:p>
          </p:txBody>
        </p:sp>
        <p:sp>
          <p:nvSpPr>
            <p:cNvPr id="24586" name="Rectangle 16"/>
            <p:cNvSpPr>
              <a:spLocks noChangeArrowheads="1"/>
            </p:cNvSpPr>
            <p:nvPr/>
          </p:nvSpPr>
          <p:spPr bwMode="auto">
            <a:xfrm>
              <a:off x="2245" y="2895"/>
              <a:ext cx="1089" cy="330"/>
            </a:xfrm>
            <a:prstGeom prst="rect">
              <a:avLst/>
            </a:prstGeom>
            <a:solidFill>
              <a:srgbClr val="FFFF99"/>
            </a:solidFill>
            <a:ln w="9525">
              <a:solidFill>
                <a:schemeClr val="tx1"/>
              </a:solidFill>
              <a:miter lim="800000"/>
              <a:headEnd/>
              <a:tailEnd/>
            </a:ln>
          </p:spPr>
          <p:txBody>
            <a:bodyPr wrap="none" anchor="ctr"/>
            <a:lstStyle/>
            <a:p>
              <a:pPr algn="ctr" eaLnBrk="1" hangingPunct="1"/>
              <a:r>
                <a:rPr lang="en-US" sz="1600" b="1">
                  <a:solidFill>
                    <a:schemeClr val="bg1"/>
                  </a:solidFill>
                </a:rPr>
                <a:t>PERBUATAN</a:t>
              </a:r>
            </a:p>
            <a:p>
              <a:pPr algn="ctr" eaLnBrk="1" hangingPunct="1"/>
              <a:r>
                <a:rPr lang="en-US" sz="1600" b="1">
                  <a:solidFill>
                    <a:schemeClr val="bg1"/>
                  </a:solidFill>
                </a:rPr>
                <a:t>MANUSIA</a:t>
              </a:r>
            </a:p>
          </p:txBody>
        </p:sp>
        <p:sp>
          <p:nvSpPr>
            <p:cNvPr id="24587" name="Rectangle 17"/>
            <p:cNvSpPr>
              <a:spLocks noChangeArrowheads="1"/>
            </p:cNvSpPr>
            <p:nvPr/>
          </p:nvSpPr>
          <p:spPr bwMode="auto">
            <a:xfrm>
              <a:off x="2245" y="3266"/>
              <a:ext cx="1089" cy="329"/>
            </a:xfrm>
            <a:prstGeom prst="rect">
              <a:avLst/>
            </a:prstGeom>
            <a:solidFill>
              <a:srgbClr val="FFFF99"/>
            </a:solidFill>
            <a:ln w="9525">
              <a:solidFill>
                <a:schemeClr val="tx1"/>
              </a:solidFill>
              <a:miter lim="800000"/>
              <a:headEnd/>
              <a:tailEnd/>
            </a:ln>
          </p:spPr>
          <p:txBody>
            <a:bodyPr wrap="none" anchor="ctr"/>
            <a:lstStyle/>
            <a:p>
              <a:pPr algn="ctr" eaLnBrk="1" hangingPunct="1"/>
              <a:r>
                <a:rPr lang="en-US" sz="1600" b="1">
                  <a:solidFill>
                    <a:schemeClr val="bg1"/>
                  </a:solidFill>
                </a:rPr>
                <a:t>AKIBAT</a:t>
              </a:r>
            </a:p>
            <a:p>
              <a:pPr algn="ctr" eaLnBrk="1" hangingPunct="1"/>
              <a:r>
                <a:rPr lang="en-US" sz="1600" b="1">
                  <a:solidFill>
                    <a:schemeClr val="bg1"/>
                  </a:solidFill>
                </a:rPr>
                <a:t>PERBUATAN</a:t>
              </a:r>
            </a:p>
          </p:txBody>
        </p:sp>
        <p:sp>
          <p:nvSpPr>
            <p:cNvPr id="24588" name="Rectangle 18"/>
            <p:cNvSpPr>
              <a:spLocks noChangeArrowheads="1"/>
            </p:cNvSpPr>
            <p:nvPr/>
          </p:nvSpPr>
          <p:spPr bwMode="auto">
            <a:xfrm>
              <a:off x="2245" y="3637"/>
              <a:ext cx="3402" cy="329"/>
            </a:xfrm>
            <a:prstGeom prst="rect">
              <a:avLst/>
            </a:prstGeom>
            <a:solidFill>
              <a:srgbClr val="FFFF99"/>
            </a:solidFill>
            <a:ln w="9525">
              <a:solidFill>
                <a:schemeClr val="tx1"/>
              </a:solidFill>
              <a:miter lim="800000"/>
              <a:headEnd/>
              <a:tailEnd/>
            </a:ln>
          </p:spPr>
          <p:txBody>
            <a:bodyPr wrap="none" anchor="ctr"/>
            <a:lstStyle/>
            <a:p>
              <a:pPr algn="ctr" eaLnBrk="1" hangingPunct="1"/>
              <a:r>
                <a:rPr lang="en-US" sz="1600" b="1">
                  <a:solidFill>
                    <a:schemeClr val="bg1"/>
                  </a:solidFill>
                </a:rPr>
                <a:t>SIFAT MELAWAN HUKUM (WEDERRECHTELIJKHEID)</a:t>
              </a:r>
            </a:p>
            <a:p>
              <a:pPr algn="ctr" eaLnBrk="1" hangingPunct="1"/>
              <a:r>
                <a:rPr lang="en-US" sz="1600" b="1">
                  <a:solidFill>
                    <a:schemeClr val="bg1"/>
                  </a:solidFill>
                </a:rPr>
                <a:t>&amp; DAPAT DIHUKUM</a:t>
              </a:r>
            </a:p>
          </p:txBody>
        </p:sp>
        <p:sp>
          <p:nvSpPr>
            <p:cNvPr id="24589" name="Rectangle 20"/>
            <p:cNvSpPr>
              <a:spLocks noChangeArrowheads="1"/>
            </p:cNvSpPr>
            <p:nvPr/>
          </p:nvSpPr>
          <p:spPr bwMode="auto">
            <a:xfrm>
              <a:off x="2245" y="4007"/>
              <a:ext cx="1860" cy="330"/>
            </a:xfrm>
            <a:prstGeom prst="rect">
              <a:avLst/>
            </a:prstGeom>
            <a:solidFill>
              <a:srgbClr val="FFFF99"/>
            </a:solidFill>
            <a:ln w="9525">
              <a:solidFill>
                <a:schemeClr val="tx1"/>
              </a:solidFill>
              <a:miter lim="800000"/>
              <a:headEnd/>
              <a:tailEnd/>
            </a:ln>
          </p:spPr>
          <p:txBody>
            <a:bodyPr wrap="none" anchor="ctr"/>
            <a:lstStyle/>
            <a:p>
              <a:pPr algn="ctr" eaLnBrk="1" hangingPunct="1"/>
              <a:r>
                <a:rPr lang="en-US" sz="1600" b="1">
                  <a:solidFill>
                    <a:schemeClr val="bg1"/>
                  </a:solidFill>
                </a:rPr>
                <a:t>KEADAAN-KEADAAN</a:t>
              </a:r>
            </a:p>
            <a:p>
              <a:pPr algn="ctr" eaLnBrk="1" hangingPunct="1"/>
              <a:r>
                <a:rPr lang="en-US" sz="1600" b="1">
                  <a:solidFill>
                    <a:schemeClr val="bg1"/>
                  </a:solidFill>
                </a:rPr>
                <a:t>(CIRCUMSTANCES)</a:t>
              </a:r>
            </a:p>
          </p:txBody>
        </p:sp>
        <p:sp>
          <p:nvSpPr>
            <p:cNvPr id="24590" name="Rectangle 21"/>
            <p:cNvSpPr>
              <a:spLocks noChangeArrowheads="1"/>
            </p:cNvSpPr>
            <p:nvPr/>
          </p:nvSpPr>
          <p:spPr bwMode="auto">
            <a:xfrm>
              <a:off x="4014" y="754"/>
              <a:ext cx="1633" cy="287"/>
            </a:xfrm>
            <a:prstGeom prst="rect">
              <a:avLst/>
            </a:prstGeom>
            <a:solidFill>
              <a:srgbClr val="FFCC00"/>
            </a:solidFill>
            <a:ln w="9525">
              <a:solidFill>
                <a:schemeClr val="tx1"/>
              </a:solidFill>
              <a:miter lim="800000"/>
              <a:headEnd/>
              <a:tailEnd/>
            </a:ln>
          </p:spPr>
          <p:txBody>
            <a:bodyPr wrap="none" anchor="ctr"/>
            <a:lstStyle/>
            <a:p>
              <a:pPr algn="ctr" eaLnBrk="1" hangingPunct="1"/>
              <a:r>
                <a:rPr lang="id-ID" sz="1400" b="1">
                  <a:solidFill>
                    <a:schemeClr val="bg1"/>
                  </a:solidFill>
                </a:rPr>
                <a:t>Kesengajaan sbg Maksud</a:t>
              </a:r>
            </a:p>
            <a:p>
              <a:pPr algn="ctr" eaLnBrk="1" hangingPunct="1"/>
              <a:r>
                <a:rPr lang="id-ID" sz="1400" b="1">
                  <a:solidFill>
                    <a:schemeClr val="bg1"/>
                  </a:solidFill>
                </a:rPr>
                <a:t>(</a:t>
              </a:r>
              <a:r>
                <a:rPr lang="id-ID" sz="1400" b="1" i="1">
                  <a:solidFill>
                    <a:schemeClr val="bg1"/>
                  </a:solidFill>
                </a:rPr>
                <a:t>Oogmerk</a:t>
              </a:r>
              <a:r>
                <a:rPr lang="id-ID" sz="1400" b="1">
                  <a:solidFill>
                    <a:schemeClr val="bg1"/>
                  </a:solidFill>
                </a:rPr>
                <a:t>)</a:t>
              </a:r>
            </a:p>
          </p:txBody>
        </p:sp>
        <p:sp>
          <p:nvSpPr>
            <p:cNvPr id="24591" name="Rectangle 22"/>
            <p:cNvSpPr>
              <a:spLocks noChangeArrowheads="1"/>
            </p:cNvSpPr>
            <p:nvPr/>
          </p:nvSpPr>
          <p:spPr bwMode="auto">
            <a:xfrm>
              <a:off x="4014" y="1084"/>
              <a:ext cx="1633" cy="535"/>
            </a:xfrm>
            <a:prstGeom prst="rect">
              <a:avLst/>
            </a:prstGeom>
            <a:solidFill>
              <a:srgbClr val="FFCC00"/>
            </a:solidFill>
            <a:ln w="9525">
              <a:solidFill>
                <a:schemeClr val="tx1"/>
              </a:solidFill>
              <a:miter lim="800000"/>
              <a:headEnd/>
              <a:tailEnd/>
            </a:ln>
          </p:spPr>
          <p:txBody>
            <a:bodyPr wrap="none" anchor="ctr"/>
            <a:lstStyle/>
            <a:p>
              <a:pPr algn="ctr" eaLnBrk="1" hangingPunct="1"/>
              <a:r>
                <a:rPr lang="id-ID" sz="1400" b="1">
                  <a:solidFill>
                    <a:schemeClr val="bg1"/>
                  </a:solidFill>
                </a:rPr>
                <a:t>Kesengajaan dgn </a:t>
              </a:r>
            </a:p>
            <a:p>
              <a:pPr algn="ctr" eaLnBrk="1" hangingPunct="1"/>
              <a:r>
                <a:rPr lang="id-ID" sz="1400" b="1">
                  <a:solidFill>
                    <a:schemeClr val="bg1"/>
                  </a:solidFill>
                </a:rPr>
                <a:t>Keinsafan Pasti</a:t>
              </a:r>
            </a:p>
            <a:p>
              <a:pPr algn="ctr" eaLnBrk="1" hangingPunct="1"/>
              <a:r>
                <a:rPr lang="id-ID" sz="1400" b="1">
                  <a:solidFill>
                    <a:schemeClr val="bg1"/>
                  </a:solidFill>
                </a:rPr>
                <a:t>(</a:t>
              </a:r>
              <a:r>
                <a:rPr lang="id-ID" sz="1400" b="1" i="1">
                  <a:solidFill>
                    <a:schemeClr val="bg1"/>
                  </a:solidFill>
                </a:rPr>
                <a:t>Opzet als</a:t>
              </a:r>
            </a:p>
            <a:p>
              <a:pPr algn="ctr" eaLnBrk="1" hangingPunct="1"/>
              <a:r>
                <a:rPr lang="id-ID" sz="1400" b="1" i="1">
                  <a:solidFill>
                    <a:schemeClr val="bg1"/>
                  </a:solidFill>
                </a:rPr>
                <a:t>Zekerheidsbewustzijn</a:t>
              </a:r>
              <a:r>
                <a:rPr lang="id-ID" sz="1400" b="1">
                  <a:solidFill>
                    <a:schemeClr val="bg1"/>
                  </a:solidFill>
                </a:rPr>
                <a:t>)</a:t>
              </a:r>
            </a:p>
          </p:txBody>
        </p:sp>
        <p:sp>
          <p:nvSpPr>
            <p:cNvPr id="24592" name="Rectangle 23"/>
            <p:cNvSpPr>
              <a:spLocks noChangeArrowheads="1"/>
            </p:cNvSpPr>
            <p:nvPr/>
          </p:nvSpPr>
          <p:spPr bwMode="auto">
            <a:xfrm>
              <a:off x="4014" y="1660"/>
              <a:ext cx="1633" cy="535"/>
            </a:xfrm>
            <a:prstGeom prst="rect">
              <a:avLst/>
            </a:prstGeom>
            <a:solidFill>
              <a:srgbClr val="FFCC00"/>
            </a:solidFill>
            <a:ln w="9525">
              <a:solidFill>
                <a:schemeClr val="tx1"/>
              </a:solidFill>
              <a:miter lim="800000"/>
              <a:headEnd/>
              <a:tailEnd/>
            </a:ln>
          </p:spPr>
          <p:txBody>
            <a:bodyPr wrap="none" anchor="ctr"/>
            <a:lstStyle/>
            <a:p>
              <a:pPr algn="ctr" eaLnBrk="1" hangingPunct="1"/>
              <a:r>
                <a:rPr lang="id-ID" sz="1400" b="1">
                  <a:solidFill>
                    <a:schemeClr val="bg1"/>
                  </a:solidFill>
                </a:rPr>
                <a:t>Kesengajaan dgn </a:t>
              </a:r>
            </a:p>
            <a:p>
              <a:pPr algn="ctr" eaLnBrk="1" hangingPunct="1"/>
              <a:r>
                <a:rPr lang="id-ID" sz="1400" b="1">
                  <a:solidFill>
                    <a:schemeClr val="bg1"/>
                  </a:solidFill>
                </a:rPr>
                <a:t>Keinsafan Akan</a:t>
              </a:r>
            </a:p>
            <a:p>
              <a:pPr algn="ctr" eaLnBrk="1" hangingPunct="1"/>
              <a:r>
                <a:rPr lang="id-ID" sz="1400" b="1">
                  <a:solidFill>
                    <a:schemeClr val="bg1"/>
                  </a:solidFill>
                </a:rPr>
                <a:t>Kemungkinan (</a:t>
              </a:r>
              <a:r>
                <a:rPr lang="id-ID" sz="1400" b="1" i="1">
                  <a:solidFill>
                    <a:schemeClr val="bg1"/>
                  </a:solidFill>
                </a:rPr>
                <a:t>Dolus</a:t>
              </a:r>
            </a:p>
            <a:p>
              <a:pPr algn="ctr" eaLnBrk="1" hangingPunct="1"/>
              <a:r>
                <a:rPr lang="id-ID" sz="1400" b="1" i="1">
                  <a:solidFill>
                    <a:schemeClr val="bg1"/>
                  </a:solidFill>
                </a:rPr>
                <a:t>Evantualis</a:t>
              </a:r>
              <a:r>
                <a:rPr lang="id-ID" sz="1400" b="1">
                  <a:solidFill>
                    <a:schemeClr val="bg1"/>
                  </a:solidFill>
                </a:rPr>
                <a:t>)</a:t>
              </a:r>
            </a:p>
          </p:txBody>
        </p:sp>
        <p:sp>
          <p:nvSpPr>
            <p:cNvPr id="24593" name="Rectangle 24"/>
            <p:cNvSpPr>
              <a:spLocks noChangeArrowheads="1"/>
            </p:cNvSpPr>
            <p:nvPr/>
          </p:nvSpPr>
          <p:spPr bwMode="auto">
            <a:xfrm>
              <a:off x="4014" y="2237"/>
              <a:ext cx="1633" cy="164"/>
            </a:xfrm>
            <a:prstGeom prst="rect">
              <a:avLst/>
            </a:prstGeom>
            <a:solidFill>
              <a:srgbClr val="FFCC00"/>
            </a:solidFill>
            <a:ln w="9525">
              <a:solidFill>
                <a:schemeClr val="tx1"/>
              </a:solidFill>
              <a:miter lim="800000"/>
              <a:headEnd/>
              <a:tailEnd/>
            </a:ln>
          </p:spPr>
          <p:txBody>
            <a:bodyPr wrap="none" anchor="ctr"/>
            <a:lstStyle/>
            <a:p>
              <a:pPr algn="ctr" eaLnBrk="1" hangingPunct="1"/>
              <a:r>
                <a:rPr lang="id-ID" sz="1400" b="1">
                  <a:solidFill>
                    <a:schemeClr val="bg1"/>
                  </a:solidFill>
                </a:rPr>
                <a:t>Tak Berhati-hati</a:t>
              </a:r>
            </a:p>
          </p:txBody>
        </p:sp>
        <p:sp>
          <p:nvSpPr>
            <p:cNvPr id="24594" name="Rectangle 25"/>
            <p:cNvSpPr>
              <a:spLocks noChangeArrowheads="1"/>
            </p:cNvSpPr>
            <p:nvPr/>
          </p:nvSpPr>
          <p:spPr bwMode="auto">
            <a:xfrm>
              <a:off x="4014" y="2443"/>
              <a:ext cx="1633" cy="164"/>
            </a:xfrm>
            <a:prstGeom prst="rect">
              <a:avLst/>
            </a:prstGeom>
            <a:solidFill>
              <a:srgbClr val="FFCC00"/>
            </a:solidFill>
            <a:ln w="9525">
              <a:solidFill>
                <a:schemeClr val="tx1"/>
              </a:solidFill>
              <a:miter lim="800000"/>
              <a:headEnd/>
              <a:tailEnd/>
            </a:ln>
          </p:spPr>
          <p:txBody>
            <a:bodyPr wrap="none" anchor="ctr"/>
            <a:lstStyle/>
            <a:p>
              <a:pPr algn="ctr" eaLnBrk="1" hangingPunct="1"/>
              <a:r>
                <a:rPr lang="id-ID" sz="1400" b="1">
                  <a:solidFill>
                    <a:schemeClr val="bg1"/>
                  </a:solidFill>
                </a:rPr>
                <a:t>Dapat Menduga</a:t>
              </a:r>
            </a:p>
          </p:txBody>
        </p:sp>
        <p:sp>
          <p:nvSpPr>
            <p:cNvPr id="24595" name="Rectangle 26"/>
            <p:cNvSpPr>
              <a:spLocks noChangeArrowheads="1"/>
            </p:cNvSpPr>
            <p:nvPr/>
          </p:nvSpPr>
          <p:spPr bwMode="auto">
            <a:xfrm>
              <a:off x="4014" y="2648"/>
              <a:ext cx="1633" cy="165"/>
            </a:xfrm>
            <a:prstGeom prst="rect">
              <a:avLst/>
            </a:prstGeom>
            <a:solidFill>
              <a:srgbClr val="FFCC00"/>
            </a:solidFill>
            <a:ln w="9525">
              <a:solidFill>
                <a:schemeClr val="tx1"/>
              </a:solidFill>
              <a:miter lim="800000"/>
              <a:headEnd/>
              <a:tailEnd/>
            </a:ln>
          </p:spPr>
          <p:txBody>
            <a:bodyPr wrap="none" anchor="ctr"/>
            <a:lstStyle/>
            <a:p>
              <a:pPr algn="ctr" eaLnBrk="1" hangingPunct="1"/>
              <a:r>
                <a:rPr lang="id-ID" sz="1400" b="1">
                  <a:solidFill>
                    <a:schemeClr val="bg1"/>
                  </a:solidFill>
                </a:rPr>
                <a:t>Kelalaian</a:t>
              </a:r>
            </a:p>
          </p:txBody>
        </p:sp>
        <p:sp>
          <p:nvSpPr>
            <p:cNvPr id="24596" name="Rectangle 27"/>
            <p:cNvSpPr>
              <a:spLocks noChangeArrowheads="1"/>
            </p:cNvSpPr>
            <p:nvPr/>
          </p:nvSpPr>
          <p:spPr bwMode="auto">
            <a:xfrm>
              <a:off x="4014" y="2854"/>
              <a:ext cx="1633" cy="288"/>
            </a:xfrm>
            <a:prstGeom prst="rect">
              <a:avLst/>
            </a:prstGeom>
            <a:solidFill>
              <a:srgbClr val="FFCC00"/>
            </a:solidFill>
            <a:ln w="9525">
              <a:solidFill>
                <a:schemeClr val="tx1"/>
              </a:solidFill>
              <a:miter lim="800000"/>
              <a:headEnd/>
              <a:tailEnd/>
            </a:ln>
          </p:spPr>
          <p:txBody>
            <a:bodyPr wrap="none" anchor="ctr"/>
            <a:lstStyle/>
            <a:p>
              <a:pPr algn="ctr" eaLnBrk="1" hangingPunct="1"/>
              <a:r>
                <a:rPr lang="id-ID" sz="1400" b="1">
                  <a:solidFill>
                    <a:schemeClr val="bg1"/>
                  </a:solidFill>
                </a:rPr>
                <a:t>Perbuatan Aktif atau</a:t>
              </a:r>
            </a:p>
            <a:p>
              <a:pPr algn="ctr" eaLnBrk="1" hangingPunct="1"/>
              <a:r>
                <a:rPr lang="id-ID" sz="1400" b="1">
                  <a:solidFill>
                    <a:schemeClr val="bg1"/>
                  </a:solidFill>
                </a:rPr>
                <a:t>Positif (</a:t>
              </a:r>
              <a:r>
                <a:rPr lang="id-ID" sz="1400" b="1" i="1">
                  <a:solidFill>
                    <a:schemeClr val="bg1"/>
                  </a:solidFill>
                </a:rPr>
                <a:t>Act</a:t>
              </a:r>
              <a:r>
                <a:rPr lang="id-ID" sz="1400" b="1">
                  <a:solidFill>
                    <a:schemeClr val="bg1"/>
                  </a:solidFill>
                </a:rPr>
                <a:t>)</a:t>
              </a:r>
            </a:p>
          </p:txBody>
        </p:sp>
        <p:sp>
          <p:nvSpPr>
            <p:cNvPr id="24597" name="Rectangle 28"/>
            <p:cNvSpPr>
              <a:spLocks noChangeArrowheads="1"/>
            </p:cNvSpPr>
            <p:nvPr/>
          </p:nvSpPr>
          <p:spPr bwMode="auto">
            <a:xfrm>
              <a:off x="4014" y="3184"/>
              <a:ext cx="1633" cy="288"/>
            </a:xfrm>
            <a:prstGeom prst="rect">
              <a:avLst/>
            </a:prstGeom>
            <a:solidFill>
              <a:srgbClr val="FFCC00"/>
            </a:solidFill>
            <a:ln w="9525">
              <a:solidFill>
                <a:schemeClr val="tx1"/>
              </a:solidFill>
              <a:miter lim="800000"/>
              <a:headEnd/>
              <a:tailEnd/>
            </a:ln>
          </p:spPr>
          <p:txBody>
            <a:bodyPr wrap="none" anchor="ctr"/>
            <a:lstStyle/>
            <a:p>
              <a:pPr algn="ctr" eaLnBrk="1" hangingPunct="1"/>
              <a:r>
                <a:rPr lang="id-ID" sz="1400" b="1" dirty="0">
                  <a:solidFill>
                    <a:schemeClr val="bg1"/>
                  </a:solidFill>
                </a:rPr>
                <a:t>Perbuatan </a:t>
              </a:r>
              <a:r>
                <a:rPr lang="id-ID" sz="1400" b="1" dirty="0" smtClean="0">
                  <a:solidFill>
                    <a:schemeClr val="bg1"/>
                  </a:solidFill>
                </a:rPr>
                <a:t>Pa</a:t>
              </a:r>
              <a:r>
                <a:rPr lang="en-US" sz="1400" b="1" dirty="0" smtClean="0">
                  <a:solidFill>
                    <a:schemeClr val="bg1"/>
                  </a:solidFill>
                </a:rPr>
                <a:t>s</a:t>
              </a:r>
              <a:r>
                <a:rPr lang="id-ID" sz="1400" b="1" dirty="0" smtClean="0">
                  <a:solidFill>
                    <a:schemeClr val="bg1"/>
                  </a:solidFill>
                </a:rPr>
                <a:t>if </a:t>
              </a:r>
              <a:r>
                <a:rPr lang="id-ID" sz="1400" b="1" dirty="0">
                  <a:solidFill>
                    <a:schemeClr val="bg1"/>
                  </a:solidFill>
                </a:rPr>
                <a:t>atau</a:t>
              </a:r>
            </a:p>
            <a:p>
              <a:pPr algn="ctr" eaLnBrk="1" hangingPunct="1"/>
              <a:r>
                <a:rPr lang="id-ID" sz="1400" b="1" dirty="0">
                  <a:solidFill>
                    <a:schemeClr val="bg1"/>
                  </a:solidFill>
                </a:rPr>
                <a:t>Negatif (</a:t>
              </a:r>
              <a:r>
                <a:rPr lang="id-ID" sz="1400" b="1" i="1" dirty="0">
                  <a:solidFill>
                    <a:schemeClr val="bg1"/>
                  </a:solidFill>
                </a:rPr>
                <a:t>Omission</a:t>
              </a:r>
              <a:r>
                <a:rPr lang="id-ID" sz="1400" b="1" dirty="0">
                  <a:solidFill>
                    <a:schemeClr val="bg1"/>
                  </a:solidFill>
                </a:rPr>
                <a:t>)</a:t>
              </a:r>
            </a:p>
          </p:txBody>
        </p:sp>
        <p:sp>
          <p:nvSpPr>
            <p:cNvPr id="24598" name="Line 29"/>
            <p:cNvSpPr>
              <a:spLocks noChangeShapeType="1"/>
            </p:cNvSpPr>
            <p:nvPr/>
          </p:nvSpPr>
          <p:spPr bwMode="auto">
            <a:xfrm>
              <a:off x="703" y="2690"/>
              <a:ext cx="136" cy="0"/>
            </a:xfrm>
            <a:prstGeom prst="line">
              <a:avLst/>
            </a:prstGeom>
            <a:noFill/>
            <a:ln w="38100">
              <a:solidFill>
                <a:schemeClr val="tx1"/>
              </a:solidFill>
              <a:round/>
              <a:headEnd/>
              <a:tailEnd/>
            </a:ln>
          </p:spPr>
          <p:txBody>
            <a:bodyPr/>
            <a:lstStyle/>
            <a:p>
              <a:endParaRPr lang="en-US"/>
            </a:p>
          </p:txBody>
        </p:sp>
        <p:sp>
          <p:nvSpPr>
            <p:cNvPr id="24599" name="Line 30"/>
            <p:cNvSpPr>
              <a:spLocks noChangeShapeType="1"/>
            </p:cNvSpPr>
            <p:nvPr/>
          </p:nvSpPr>
          <p:spPr bwMode="auto">
            <a:xfrm>
              <a:off x="839" y="2237"/>
              <a:ext cx="0" cy="947"/>
            </a:xfrm>
            <a:prstGeom prst="line">
              <a:avLst/>
            </a:prstGeom>
            <a:noFill/>
            <a:ln w="38100">
              <a:solidFill>
                <a:schemeClr val="tx1"/>
              </a:solidFill>
              <a:round/>
              <a:headEnd/>
              <a:tailEnd/>
            </a:ln>
          </p:spPr>
          <p:txBody>
            <a:bodyPr/>
            <a:lstStyle/>
            <a:p>
              <a:endParaRPr lang="en-US"/>
            </a:p>
          </p:txBody>
        </p:sp>
        <p:sp>
          <p:nvSpPr>
            <p:cNvPr id="24600" name="Line 32"/>
            <p:cNvSpPr>
              <a:spLocks noChangeShapeType="1"/>
            </p:cNvSpPr>
            <p:nvPr/>
          </p:nvSpPr>
          <p:spPr bwMode="auto">
            <a:xfrm>
              <a:off x="839" y="2237"/>
              <a:ext cx="181" cy="0"/>
            </a:xfrm>
            <a:prstGeom prst="line">
              <a:avLst/>
            </a:prstGeom>
            <a:noFill/>
            <a:ln w="38100">
              <a:solidFill>
                <a:schemeClr val="tx1"/>
              </a:solidFill>
              <a:round/>
              <a:headEnd/>
              <a:tailEnd/>
            </a:ln>
          </p:spPr>
          <p:txBody>
            <a:bodyPr/>
            <a:lstStyle/>
            <a:p>
              <a:endParaRPr lang="en-US"/>
            </a:p>
          </p:txBody>
        </p:sp>
        <p:sp>
          <p:nvSpPr>
            <p:cNvPr id="24601" name="Line 33"/>
            <p:cNvSpPr>
              <a:spLocks noChangeShapeType="1"/>
            </p:cNvSpPr>
            <p:nvPr/>
          </p:nvSpPr>
          <p:spPr bwMode="auto">
            <a:xfrm>
              <a:off x="839" y="3184"/>
              <a:ext cx="181" cy="0"/>
            </a:xfrm>
            <a:prstGeom prst="line">
              <a:avLst/>
            </a:prstGeom>
            <a:noFill/>
            <a:ln w="38100">
              <a:solidFill>
                <a:schemeClr val="tx1"/>
              </a:solidFill>
              <a:round/>
              <a:headEnd/>
              <a:tailEnd/>
            </a:ln>
          </p:spPr>
          <p:txBody>
            <a:bodyPr/>
            <a:lstStyle/>
            <a:p>
              <a:endParaRPr lang="en-US"/>
            </a:p>
          </p:txBody>
        </p:sp>
        <p:sp>
          <p:nvSpPr>
            <p:cNvPr id="24602" name="Line 34"/>
            <p:cNvSpPr>
              <a:spLocks noChangeShapeType="1"/>
            </p:cNvSpPr>
            <p:nvPr/>
          </p:nvSpPr>
          <p:spPr bwMode="auto">
            <a:xfrm>
              <a:off x="2064" y="3060"/>
              <a:ext cx="181" cy="0"/>
            </a:xfrm>
            <a:prstGeom prst="line">
              <a:avLst/>
            </a:prstGeom>
            <a:noFill/>
            <a:ln w="38100">
              <a:solidFill>
                <a:schemeClr val="tx1"/>
              </a:solidFill>
              <a:round/>
              <a:headEnd/>
              <a:tailEnd/>
            </a:ln>
          </p:spPr>
          <p:txBody>
            <a:bodyPr/>
            <a:lstStyle/>
            <a:p>
              <a:endParaRPr lang="en-US"/>
            </a:p>
          </p:txBody>
        </p:sp>
        <p:sp>
          <p:nvSpPr>
            <p:cNvPr id="24603" name="Line 35"/>
            <p:cNvSpPr>
              <a:spLocks noChangeShapeType="1"/>
            </p:cNvSpPr>
            <p:nvPr/>
          </p:nvSpPr>
          <p:spPr bwMode="auto">
            <a:xfrm>
              <a:off x="2064" y="3431"/>
              <a:ext cx="181" cy="0"/>
            </a:xfrm>
            <a:prstGeom prst="line">
              <a:avLst/>
            </a:prstGeom>
            <a:noFill/>
            <a:ln w="38100">
              <a:solidFill>
                <a:schemeClr val="tx1"/>
              </a:solidFill>
              <a:round/>
              <a:headEnd/>
              <a:tailEnd/>
            </a:ln>
          </p:spPr>
          <p:txBody>
            <a:bodyPr/>
            <a:lstStyle/>
            <a:p>
              <a:endParaRPr lang="en-US"/>
            </a:p>
          </p:txBody>
        </p:sp>
        <p:sp>
          <p:nvSpPr>
            <p:cNvPr id="24604" name="Line 36"/>
            <p:cNvSpPr>
              <a:spLocks noChangeShapeType="1"/>
            </p:cNvSpPr>
            <p:nvPr/>
          </p:nvSpPr>
          <p:spPr bwMode="auto">
            <a:xfrm>
              <a:off x="2064" y="4172"/>
              <a:ext cx="181" cy="0"/>
            </a:xfrm>
            <a:prstGeom prst="line">
              <a:avLst/>
            </a:prstGeom>
            <a:noFill/>
            <a:ln w="38100">
              <a:solidFill>
                <a:schemeClr val="tx1"/>
              </a:solidFill>
              <a:round/>
              <a:headEnd/>
              <a:tailEnd/>
            </a:ln>
          </p:spPr>
          <p:txBody>
            <a:bodyPr/>
            <a:lstStyle/>
            <a:p>
              <a:endParaRPr lang="en-US"/>
            </a:p>
          </p:txBody>
        </p:sp>
        <p:sp>
          <p:nvSpPr>
            <p:cNvPr id="24605" name="Line 37"/>
            <p:cNvSpPr>
              <a:spLocks noChangeShapeType="1"/>
            </p:cNvSpPr>
            <p:nvPr/>
          </p:nvSpPr>
          <p:spPr bwMode="auto">
            <a:xfrm>
              <a:off x="2064" y="3801"/>
              <a:ext cx="181" cy="0"/>
            </a:xfrm>
            <a:prstGeom prst="line">
              <a:avLst/>
            </a:prstGeom>
            <a:noFill/>
            <a:ln w="38100">
              <a:solidFill>
                <a:schemeClr val="tx1"/>
              </a:solidFill>
              <a:round/>
              <a:headEnd/>
              <a:tailEnd/>
            </a:ln>
          </p:spPr>
          <p:txBody>
            <a:bodyPr/>
            <a:lstStyle/>
            <a:p>
              <a:endParaRPr lang="en-US"/>
            </a:p>
          </p:txBody>
        </p:sp>
        <p:sp>
          <p:nvSpPr>
            <p:cNvPr id="24606" name="Line 38"/>
            <p:cNvSpPr>
              <a:spLocks noChangeShapeType="1"/>
            </p:cNvSpPr>
            <p:nvPr/>
          </p:nvSpPr>
          <p:spPr bwMode="auto">
            <a:xfrm>
              <a:off x="2064" y="2566"/>
              <a:ext cx="181" cy="0"/>
            </a:xfrm>
            <a:prstGeom prst="line">
              <a:avLst/>
            </a:prstGeom>
            <a:noFill/>
            <a:ln w="38100">
              <a:solidFill>
                <a:schemeClr val="tx1"/>
              </a:solidFill>
              <a:round/>
              <a:headEnd/>
              <a:tailEnd/>
            </a:ln>
          </p:spPr>
          <p:txBody>
            <a:bodyPr/>
            <a:lstStyle/>
            <a:p>
              <a:endParaRPr lang="en-US"/>
            </a:p>
          </p:txBody>
        </p:sp>
        <p:sp>
          <p:nvSpPr>
            <p:cNvPr id="24607" name="Line 39"/>
            <p:cNvSpPr>
              <a:spLocks noChangeShapeType="1"/>
            </p:cNvSpPr>
            <p:nvPr/>
          </p:nvSpPr>
          <p:spPr bwMode="auto">
            <a:xfrm>
              <a:off x="2064" y="1347"/>
              <a:ext cx="181" cy="0"/>
            </a:xfrm>
            <a:prstGeom prst="line">
              <a:avLst/>
            </a:prstGeom>
            <a:noFill/>
            <a:ln w="38100">
              <a:solidFill>
                <a:schemeClr val="tx1"/>
              </a:solidFill>
              <a:round/>
              <a:headEnd/>
              <a:tailEnd/>
            </a:ln>
          </p:spPr>
          <p:txBody>
            <a:bodyPr/>
            <a:lstStyle/>
            <a:p>
              <a:endParaRPr lang="en-US"/>
            </a:p>
          </p:txBody>
        </p:sp>
        <p:sp>
          <p:nvSpPr>
            <p:cNvPr id="24608" name="Line 40"/>
            <p:cNvSpPr>
              <a:spLocks noChangeShapeType="1"/>
            </p:cNvSpPr>
            <p:nvPr/>
          </p:nvSpPr>
          <p:spPr bwMode="auto">
            <a:xfrm>
              <a:off x="1837" y="2237"/>
              <a:ext cx="227" cy="0"/>
            </a:xfrm>
            <a:prstGeom prst="line">
              <a:avLst/>
            </a:prstGeom>
            <a:noFill/>
            <a:ln w="38100">
              <a:solidFill>
                <a:schemeClr val="tx1"/>
              </a:solidFill>
              <a:round/>
              <a:headEnd/>
              <a:tailEnd/>
            </a:ln>
          </p:spPr>
          <p:txBody>
            <a:bodyPr/>
            <a:lstStyle/>
            <a:p>
              <a:endParaRPr lang="en-US"/>
            </a:p>
          </p:txBody>
        </p:sp>
        <p:sp>
          <p:nvSpPr>
            <p:cNvPr id="24609" name="Line 41"/>
            <p:cNvSpPr>
              <a:spLocks noChangeShapeType="1"/>
            </p:cNvSpPr>
            <p:nvPr/>
          </p:nvSpPr>
          <p:spPr bwMode="auto">
            <a:xfrm>
              <a:off x="2064" y="1347"/>
              <a:ext cx="0" cy="1219"/>
            </a:xfrm>
            <a:prstGeom prst="line">
              <a:avLst/>
            </a:prstGeom>
            <a:noFill/>
            <a:ln w="38100">
              <a:solidFill>
                <a:schemeClr val="tx1"/>
              </a:solidFill>
              <a:round/>
              <a:headEnd/>
              <a:tailEnd/>
            </a:ln>
          </p:spPr>
          <p:txBody>
            <a:bodyPr/>
            <a:lstStyle/>
            <a:p>
              <a:endParaRPr lang="en-US"/>
            </a:p>
          </p:txBody>
        </p:sp>
        <p:sp>
          <p:nvSpPr>
            <p:cNvPr id="24610" name="Line 45"/>
            <p:cNvSpPr>
              <a:spLocks noChangeShapeType="1"/>
            </p:cNvSpPr>
            <p:nvPr/>
          </p:nvSpPr>
          <p:spPr bwMode="auto">
            <a:xfrm>
              <a:off x="1837" y="3184"/>
              <a:ext cx="227" cy="0"/>
            </a:xfrm>
            <a:prstGeom prst="line">
              <a:avLst/>
            </a:prstGeom>
            <a:noFill/>
            <a:ln w="38100">
              <a:solidFill>
                <a:schemeClr val="tx1"/>
              </a:solidFill>
              <a:round/>
              <a:headEnd/>
              <a:tailEnd/>
            </a:ln>
          </p:spPr>
          <p:txBody>
            <a:bodyPr/>
            <a:lstStyle/>
            <a:p>
              <a:endParaRPr lang="en-US"/>
            </a:p>
          </p:txBody>
        </p:sp>
        <p:sp>
          <p:nvSpPr>
            <p:cNvPr id="24611" name="Line 46"/>
            <p:cNvSpPr>
              <a:spLocks noChangeShapeType="1"/>
            </p:cNvSpPr>
            <p:nvPr/>
          </p:nvSpPr>
          <p:spPr bwMode="auto">
            <a:xfrm>
              <a:off x="2064" y="3060"/>
              <a:ext cx="0" cy="1112"/>
            </a:xfrm>
            <a:prstGeom prst="line">
              <a:avLst/>
            </a:prstGeom>
            <a:noFill/>
            <a:ln w="38100">
              <a:solidFill>
                <a:schemeClr val="tx1"/>
              </a:solidFill>
              <a:round/>
              <a:headEnd/>
              <a:tailEnd/>
            </a:ln>
          </p:spPr>
          <p:txBody>
            <a:bodyPr/>
            <a:lstStyle/>
            <a:p>
              <a:endParaRPr lang="en-US"/>
            </a:p>
          </p:txBody>
        </p:sp>
        <p:sp>
          <p:nvSpPr>
            <p:cNvPr id="24612" name="Line 47"/>
            <p:cNvSpPr>
              <a:spLocks noChangeShapeType="1"/>
            </p:cNvSpPr>
            <p:nvPr/>
          </p:nvSpPr>
          <p:spPr bwMode="auto">
            <a:xfrm>
              <a:off x="3651" y="891"/>
              <a:ext cx="0" cy="1048"/>
            </a:xfrm>
            <a:prstGeom prst="line">
              <a:avLst/>
            </a:prstGeom>
            <a:noFill/>
            <a:ln w="38100">
              <a:solidFill>
                <a:schemeClr val="tx1"/>
              </a:solidFill>
              <a:round/>
              <a:headEnd/>
              <a:tailEnd/>
            </a:ln>
          </p:spPr>
          <p:txBody>
            <a:bodyPr/>
            <a:lstStyle/>
            <a:p>
              <a:endParaRPr lang="en-US"/>
            </a:p>
          </p:txBody>
        </p:sp>
        <p:sp>
          <p:nvSpPr>
            <p:cNvPr id="24613" name="Line 50"/>
            <p:cNvSpPr>
              <a:spLocks noChangeShapeType="1"/>
            </p:cNvSpPr>
            <p:nvPr/>
          </p:nvSpPr>
          <p:spPr bwMode="auto">
            <a:xfrm>
              <a:off x="3651" y="1933"/>
              <a:ext cx="363" cy="0"/>
            </a:xfrm>
            <a:prstGeom prst="line">
              <a:avLst/>
            </a:prstGeom>
            <a:noFill/>
            <a:ln w="38100">
              <a:solidFill>
                <a:schemeClr val="tx1"/>
              </a:solidFill>
              <a:round/>
              <a:headEnd/>
              <a:tailEnd/>
            </a:ln>
          </p:spPr>
          <p:txBody>
            <a:bodyPr/>
            <a:lstStyle/>
            <a:p>
              <a:endParaRPr lang="en-US"/>
            </a:p>
          </p:txBody>
        </p:sp>
        <p:sp>
          <p:nvSpPr>
            <p:cNvPr id="24614" name="Line 51"/>
            <p:cNvSpPr>
              <a:spLocks noChangeShapeType="1"/>
            </p:cNvSpPr>
            <p:nvPr/>
          </p:nvSpPr>
          <p:spPr bwMode="auto">
            <a:xfrm>
              <a:off x="3651" y="1344"/>
              <a:ext cx="363" cy="0"/>
            </a:xfrm>
            <a:prstGeom prst="line">
              <a:avLst/>
            </a:prstGeom>
            <a:noFill/>
            <a:ln w="38100">
              <a:solidFill>
                <a:schemeClr val="tx1"/>
              </a:solidFill>
              <a:round/>
              <a:headEnd/>
              <a:tailEnd/>
            </a:ln>
          </p:spPr>
          <p:txBody>
            <a:bodyPr/>
            <a:lstStyle/>
            <a:p>
              <a:endParaRPr lang="en-US"/>
            </a:p>
          </p:txBody>
        </p:sp>
        <p:sp>
          <p:nvSpPr>
            <p:cNvPr id="24615" name="Line 52"/>
            <p:cNvSpPr>
              <a:spLocks noChangeShapeType="1"/>
            </p:cNvSpPr>
            <p:nvPr/>
          </p:nvSpPr>
          <p:spPr bwMode="auto">
            <a:xfrm>
              <a:off x="3334" y="1344"/>
              <a:ext cx="317" cy="0"/>
            </a:xfrm>
            <a:prstGeom prst="line">
              <a:avLst/>
            </a:prstGeom>
            <a:noFill/>
            <a:ln w="38100">
              <a:solidFill>
                <a:schemeClr val="tx1"/>
              </a:solidFill>
              <a:round/>
              <a:headEnd/>
              <a:tailEnd/>
            </a:ln>
          </p:spPr>
          <p:txBody>
            <a:bodyPr/>
            <a:lstStyle/>
            <a:p>
              <a:endParaRPr lang="en-US"/>
            </a:p>
          </p:txBody>
        </p:sp>
        <p:sp>
          <p:nvSpPr>
            <p:cNvPr id="24616" name="Line 53"/>
            <p:cNvSpPr>
              <a:spLocks noChangeShapeType="1"/>
            </p:cNvSpPr>
            <p:nvPr/>
          </p:nvSpPr>
          <p:spPr bwMode="auto">
            <a:xfrm>
              <a:off x="3651" y="890"/>
              <a:ext cx="363" cy="0"/>
            </a:xfrm>
            <a:prstGeom prst="line">
              <a:avLst/>
            </a:prstGeom>
            <a:noFill/>
            <a:ln w="38100">
              <a:solidFill>
                <a:schemeClr val="tx1"/>
              </a:solidFill>
              <a:round/>
              <a:headEnd/>
              <a:tailEnd/>
            </a:ln>
          </p:spPr>
          <p:txBody>
            <a:bodyPr/>
            <a:lstStyle/>
            <a:p>
              <a:endParaRPr lang="en-US"/>
            </a:p>
          </p:txBody>
        </p:sp>
        <p:sp>
          <p:nvSpPr>
            <p:cNvPr id="24617" name="Line 54"/>
            <p:cNvSpPr>
              <a:spLocks noChangeShapeType="1"/>
            </p:cNvSpPr>
            <p:nvPr/>
          </p:nvSpPr>
          <p:spPr bwMode="auto">
            <a:xfrm>
              <a:off x="3651" y="3022"/>
              <a:ext cx="0" cy="317"/>
            </a:xfrm>
            <a:prstGeom prst="line">
              <a:avLst/>
            </a:prstGeom>
            <a:noFill/>
            <a:ln w="38100">
              <a:solidFill>
                <a:schemeClr val="tx1"/>
              </a:solidFill>
              <a:round/>
              <a:headEnd/>
              <a:tailEnd/>
            </a:ln>
          </p:spPr>
          <p:txBody>
            <a:bodyPr/>
            <a:lstStyle/>
            <a:p>
              <a:endParaRPr lang="en-US"/>
            </a:p>
          </p:txBody>
        </p:sp>
        <p:sp>
          <p:nvSpPr>
            <p:cNvPr id="24618" name="Line 55"/>
            <p:cNvSpPr>
              <a:spLocks noChangeShapeType="1"/>
            </p:cNvSpPr>
            <p:nvPr/>
          </p:nvSpPr>
          <p:spPr bwMode="auto">
            <a:xfrm>
              <a:off x="3651" y="2296"/>
              <a:ext cx="363" cy="0"/>
            </a:xfrm>
            <a:prstGeom prst="line">
              <a:avLst/>
            </a:prstGeom>
            <a:noFill/>
            <a:ln w="38100">
              <a:solidFill>
                <a:schemeClr val="tx1"/>
              </a:solidFill>
              <a:round/>
              <a:headEnd/>
              <a:tailEnd/>
            </a:ln>
          </p:spPr>
          <p:txBody>
            <a:bodyPr/>
            <a:lstStyle/>
            <a:p>
              <a:endParaRPr lang="en-US"/>
            </a:p>
          </p:txBody>
        </p:sp>
        <p:sp>
          <p:nvSpPr>
            <p:cNvPr id="24619" name="Line 56"/>
            <p:cNvSpPr>
              <a:spLocks noChangeShapeType="1"/>
            </p:cNvSpPr>
            <p:nvPr/>
          </p:nvSpPr>
          <p:spPr bwMode="auto">
            <a:xfrm>
              <a:off x="3651" y="2523"/>
              <a:ext cx="363" cy="0"/>
            </a:xfrm>
            <a:prstGeom prst="line">
              <a:avLst/>
            </a:prstGeom>
            <a:noFill/>
            <a:ln w="38100">
              <a:solidFill>
                <a:schemeClr val="tx1"/>
              </a:solidFill>
              <a:round/>
              <a:headEnd/>
              <a:tailEnd/>
            </a:ln>
          </p:spPr>
          <p:txBody>
            <a:bodyPr/>
            <a:lstStyle/>
            <a:p>
              <a:endParaRPr lang="en-US"/>
            </a:p>
          </p:txBody>
        </p:sp>
        <p:sp>
          <p:nvSpPr>
            <p:cNvPr id="24620" name="Line 57"/>
            <p:cNvSpPr>
              <a:spLocks noChangeShapeType="1"/>
            </p:cNvSpPr>
            <p:nvPr/>
          </p:nvSpPr>
          <p:spPr bwMode="auto">
            <a:xfrm>
              <a:off x="3651" y="2704"/>
              <a:ext cx="363" cy="0"/>
            </a:xfrm>
            <a:prstGeom prst="line">
              <a:avLst/>
            </a:prstGeom>
            <a:noFill/>
            <a:ln w="38100">
              <a:solidFill>
                <a:schemeClr val="tx1"/>
              </a:solidFill>
              <a:round/>
              <a:headEnd/>
              <a:tailEnd/>
            </a:ln>
          </p:spPr>
          <p:txBody>
            <a:bodyPr/>
            <a:lstStyle/>
            <a:p>
              <a:endParaRPr lang="en-US"/>
            </a:p>
          </p:txBody>
        </p:sp>
        <p:sp>
          <p:nvSpPr>
            <p:cNvPr id="24621" name="Line 58"/>
            <p:cNvSpPr>
              <a:spLocks noChangeShapeType="1"/>
            </p:cNvSpPr>
            <p:nvPr/>
          </p:nvSpPr>
          <p:spPr bwMode="auto">
            <a:xfrm>
              <a:off x="3334" y="2523"/>
              <a:ext cx="317" cy="0"/>
            </a:xfrm>
            <a:prstGeom prst="line">
              <a:avLst/>
            </a:prstGeom>
            <a:noFill/>
            <a:ln w="38100">
              <a:solidFill>
                <a:schemeClr val="tx1"/>
              </a:solidFill>
              <a:round/>
              <a:headEnd/>
              <a:tailEnd/>
            </a:ln>
          </p:spPr>
          <p:txBody>
            <a:bodyPr/>
            <a:lstStyle/>
            <a:p>
              <a:endParaRPr lang="en-US"/>
            </a:p>
          </p:txBody>
        </p:sp>
        <p:sp>
          <p:nvSpPr>
            <p:cNvPr id="24622" name="Line 60"/>
            <p:cNvSpPr>
              <a:spLocks noChangeShapeType="1"/>
            </p:cNvSpPr>
            <p:nvPr/>
          </p:nvSpPr>
          <p:spPr bwMode="auto">
            <a:xfrm>
              <a:off x="3651" y="2296"/>
              <a:ext cx="0" cy="408"/>
            </a:xfrm>
            <a:prstGeom prst="line">
              <a:avLst/>
            </a:prstGeom>
            <a:noFill/>
            <a:ln w="38100">
              <a:solidFill>
                <a:schemeClr val="tx1"/>
              </a:solidFill>
              <a:round/>
              <a:headEnd/>
              <a:tailEnd/>
            </a:ln>
          </p:spPr>
          <p:txBody>
            <a:bodyPr/>
            <a:lstStyle/>
            <a:p>
              <a:endParaRPr lang="en-US"/>
            </a:p>
          </p:txBody>
        </p:sp>
        <p:sp>
          <p:nvSpPr>
            <p:cNvPr id="24623" name="Line 61"/>
            <p:cNvSpPr>
              <a:spLocks noChangeShapeType="1"/>
            </p:cNvSpPr>
            <p:nvPr/>
          </p:nvSpPr>
          <p:spPr bwMode="auto">
            <a:xfrm>
              <a:off x="3651" y="3022"/>
              <a:ext cx="363" cy="0"/>
            </a:xfrm>
            <a:prstGeom prst="line">
              <a:avLst/>
            </a:prstGeom>
            <a:noFill/>
            <a:ln w="38100">
              <a:solidFill>
                <a:schemeClr val="tx1"/>
              </a:solidFill>
              <a:round/>
              <a:headEnd/>
              <a:tailEnd/>
            </a:ln>
          </p:spPr>
          <p:txBody>
            <a:bodyPr/>
            <a:lstStyle/>
            <a:p>
              <a:endParaRPr lang="en-US"/>
            </a:p>
          </p:txBody>
        </p:sp>
        <p:sp>
          <p:nvSpPr>
            <p:cNvPr id="24624" name="Line 62"/>
            <p:cNvSpPr>
              <a:spLocks noChangeShapeType="1"/>
            </p:cNvSpPr>
            <p:nvPr/>
          </p:nvSpPr>
          <p:spPr bwMode="auto">
            <a:xfrm>
              <a:off x="3651" y="3339"/>
              <a:ext cx="363" cy="0"/>
            </a:xfrm>
            <a:prstGeom prst="line">
              <a:avLst/>
            </a:prstGeom>
            <a:noFill/>
            <a:ln w="38100">
              <a:solidFill>
                <a:schemeClr val="tx1"/>
              </a:solidFill>
              <a:round/>
              <a:headEnd/>
              <a:tailEnd/>
            </a:ln>
          </p:spPr>
          <p:txBody>
            <a:bodyPr/>
            <a:lstStyle/>
            <a:p>
              <a:endParaRPr lang="en-US"/>
            </a:p>
          </p:txBody>
        </p:sp>
        <p:sp>
          <p:nvSpPr>
            <p:cNvPr id="24625" name="Line 63"/>
            <p:cNvSpPr>
              <a:spLocks noChangeShapeType="1"/>
            </p:cNvSpPr>
            <p:nvPr/>
          </p:nvSpPr>
          <p:spPr bwMode="auto">
            <a:xfrm>
              <a:off x="3334" y="3022"/>
              <a:ext cx="317" cy="0"/>
            </a:xfrm>
            <a:prstGeom prst="line">
              <a:avLst/>
            </a:prstGeom>
            <a:noFill/>
            <a:ln w="38100">
              <a:solidFill>
                <a:schemeClr val="tx1"/>
              </a:solidFill>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a:xfrm>
            <a:off x="855663" y="619125"/>
            <a:ext cx="7429500" cy="1477963"/>
          </a:xfrm>
        </p:spPr>
        <p:txBody>
          <a:bodyPr/>
          <a:lstStyle/>
          <a:p>
            <a:pPr fontAlgn="auto">
              <a:spcAft>
                <a:spcPts val="0"/>
              </a:spcAft>
              <a:defRPr/>
            </a:pPr>
            <a:r>
              <a:rPr lang="id-ID" sz="2800" smtClean="0"/>
              <a:t>MACAM – MACAM DELIK</a:t>
            </a:r>
          </a:p>
        </p:txBody>
      </p:sp>
      <p:sp>
        <p:nvSpPr>
          <p:cNvPr id="25603" name="Rectangle 3"/>
          <p:cNvSpPr>
            <a:spLocks noGrp="1" noChangeArrowheads="1"/>
          </p:cNvSpPr>
          <p:nvPr>
            <p:ph idx="1"/>
          </p:nvPr>
        </p:nvSpPr>
        <p:spPr>
          <a:xfrm>
            <a:off x="849313" y="1357313"/>
            <a:ext cx="7429500" cy="3541712"/>
          </a:xfrm>
        </p:spPr>
        <p:txBody>
          <a:bodyPr/>
          <a:lstStyle/>
          <a:p>
            <a:endParaRPr lang="id-ID" smtClean="0"/>
          </a:p>
          <a:p>
            <a:r>
              <a:rPr lang="id-ID" smtClean="0"/>
              <a:t>Pembedaan antara </a:t>
            </a:r>
            <a:r>
              <a:rPr lang="id-ID" smtClean="0">
                <a:solidFill>
                  <a:schemeClr val="accent2"/>
                </a:solidFill>
              </a:rPr>
              <a:t>KEJAHATAN</a:t>
            </a:r>
            <a:r>
              <a:rPr lang="id-ID" smtClean="0"/>
              <a:t> dengan </a:t>
            </a:r>
            <a:r>
              <a:rPr lang="id-ID" smtClean="0">
                <a:solidFill>
                  <a:schemeClr val="accent2"/>
                </a:solidFill>
              </a:rPr>
              <a:t>PELANGGARAN</a:t>
            </a:r>
            <a:r>
              <a:rPr lang="id-ID" smtClean="0"/>
              <a:t>,</a:t>
            </a:r>
          </a:p>
          <a:p>
            <a:pPr>
              <a:buFont typeface="Wingdings" pitchFamily="2" charset="2"/>
              <a:buNone/>
            </a:pPr>
            <a:r>
              <a:rPr lang="id-ID" smtClean="0"/>
              <a:t>	Menurut WIRJONO PROJODIKORO, antara keduanya tdp </a:t>
            </a:r>
            <a:r>
              <a:rPr lang="id-ID" u="sng" smtClean="0"/>
              <a:t>perbedaan kuantitatif</a:t>
            </a:r>
            <a:r>
              <a:rPr lang="id-ID" smtClean="0"/>
              <a:t>, </a:t>
            </a:r>
            <a:r>
              <a:rPr lang="id-ID" u="sng" smtClean="0"/>
              <a:t>dimana kejahatan pd umumnya diancam dgn pidana yg lebih berat drpd pelanggaran</a:t>
            </a:r>
          </a:p>
        </p:txBody>
      </p:sp>
      <p:sp>
        <p:nvSpPr>
          <p:cNvPr id="25604" name="Slide Number Placeholder 5"/>
          <p:cNvSpPr>
            <a:spLocks noGrp="1"/>
          </p:cNvSpPr>
          <p:nvPr>
            <p:ph type="sldNum" sz="quarter" idx="12"/>
          </p:nvPr>
        </p:nvSpPr>
        <p:spPr bwMode="auto">
          <a:noFill/>
          <a:ln>
            <a:miter lim="800000"/>
            <a:headEnd/>
            <a:tailEnd/>
          </a:ln>
        </p:spPr>
        <p:txBody>
          <a:bodyPr/>
          <a:lstStyle/>
          <a:p>
            <a:fld id="{E41D6493-AE09-4E9A-A006-596E8748B345}" type="slidenum">
              <a:rPr lang="en-US" sz="1400">
                <a:solidFill>
                  <a:schemeClr val="tx1"/>
                </a:solidFill>
              </a:rPr>
              <a:pPr/>
              <a:t>21</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pPr fontAlgn="auto">
              <a:spcAft>
                <a:spcPts val="0"/>
              </a:spcAft>
              <a:defRPr/>
            </a:pPr>
            <a:r>
              <a:rPr lang="id-ID" sz="2800" smtClean="0"/>
              <a:t>Pembedaan Delik-Delik Lainnya</a:t>
            </a:r>
            <a:r>
              <a:rPr lang="en-US" sz="2800" smtClean="0"/>
              <a:t> :</a:t>
            </a:r>
            <a:endParaRPr lang="id-ID" sz="2800" smtClean="0"/>
          </a:p>
        </p:txBody>
      </p:sp>
      <p:graphicFrame>
        <p:nvGraphicFramePr>
          <p:cNvPr id="110729" name="Group 137"/>
          <p:cNvGraphicFramePr>
            <a:graphicFrameLocks noGrp="1"/>
          </p:cNvGraphicFramePr>
          <p:nvPr>
            <p:ph sz="half" idx="1"/>
          </p:nvPr>
        </p:nvGraphicFramePr>
        <p:xfrm>
          <a:off x="0" y="1196975"/>
          <a:ext cx="9144000" cy="5443716"/>
        </p:xfrm>
        <a:graphic>
          <a:graphicData uri="http://schemas.openxmlformats.org/drawingml/2006/table">
            <a:tbl>
              <a:tblPr/>
              <a:tblGrid>
                <a:gridCol w="646113"/>
                <a:gridCol w="1782747"/>
                <a:gridCol w="6715140"/>
              </a:tblGrid>
              <a:tr h="5791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dirty="0" smtClean="0">
                          <a:ln>
                            <a:noFill/>
                          </a:ln>
                          <a:solidFill>
                            <a:schemeClr val="bg1"/>
                          </a:solidFill>
                          <a:effectLst/>
                          <a:latin typeface="Arial" charset="0"/>
                        </a:rPr>
                        <a:t>NO</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rPr>
                        <a:t>DASAR PEMBEDAAN</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rPr>
                        <a:t>MACAM DELIK</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r>
              <a:tr h="20908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rPr>
                        <a:t>1. </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1" i="0" u="none" strike="noStrike" cap="none" normalizeH="0" baseline="0" smtClean="0">
                          <a:ln>
                            <a:noFill/>
                          </a:ln>
                          <a:solidFill>
                            <a:schemeClr val="bg1"/>
                          </a:solidFill>
                          <a:effectLst/>
                          <a:latin typeface="Arial" charset="0"/>
                        </a:rPr>
                        <a:t>Cara Perumusannya</a:t>
                      </a:r>
                      <a:r>
                        <a:rPr kumimoji="0" lang="id-ID" sz="1600" b="0" i="0" u="none" strike="noStrike" cap="none" normalizeH="0" baseline="0" smtClean="0">
                          <a:ln>
                            <a:noFill/>
                          </a:ln>
                          <a:solidFill>
                            <a:schemeClr val="bg1"/>
                          </a:solidFill>
                          <a:effectLst/>
                          <a:latin typeface="Arial" charset="0"/>
                        </a:rPr>
                        <a:t> </a:t>
                      </a:r>
                      <a:endParaRPr kumimoji="0" lang="id-ID" sz="1600" b="0" i="0" u="none" strike="noStrike" cap="none" normalizeH="0" baseline="0" smtClean="0">
                        <a:ln>
                          <a:noFill/>
                        </a:ln>
                        <a:solidFill>
                          <a:schemeClr val="bg1"/>
                        </a:solidFill>
                        <a:effectLst/>
                        <a:latin typeface="Arial" charset="0"/>
                        <a:sym typeface="Wingdings" pitchFamily="2" charset="2"/>
                      </a:endParaRP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AutoNum type="arabicPeriod"/>
                        <a:tabLst/>
                      </a:pPr>
                      <a:r>
                        <a:rPr kumimoji="0" lang="id-ID" sz="1600" b="1" i="0" u="none" strike="noStrike" cap="none" normalizeH="0" baseline="0" dirty="0" smtClean="0">
                          <a:ln>
                            <a:noFill/>
                          </a:ln>
                          <a:solidFill>
                            <a:schemeClr val="bg1"/>
                          </a:solidFill>
                          <a:effectLst/>
                          <a:latin typeface="Arial" charset="0"/>
                        </a:rPr>
                        <a:t>Delik formal</a:t>
                      </a:r>
                      <a:r>
                        <a:rPr kumimoji="0" lang="id-ID" sz="1600" b="0" i="0" u="none" strike="noStrike" cap="none" normalizeH="0" baseline="0" dirty="0" smtClean="0">
                          <a:ln>
                            <a:noFill/>
                          </a:ln>
                          <a:solidFill>
                            <a:schemeClr val="bg1"/>
                          </a:solidFill>
                          <a:effectLst/>
                          <a:latin typeface="Arial" charset="0"/>
                        </a:rPr>
                        <a:t> </a:t>
                      </a:r>
                      <a:r>
                        <a:rPr kumimoji="0" lang="id-ID" sz="1600" b="0" i="0" u="none" strike="noStrike" cap="none" normalizeH="0" baseline="0" dirty="0" smtClean="0">
                          <a:ln>
                            <a:noFill/>
                          </a:ln>
                          <a:solidFill>
                            <a:schemeClr val="bg1"/>
                          </a:solidFill>
                          <a:effectLst/>
                          <a:latin typeface="Arial" charset="0"/>
                          <a:sym typeface="Wingdings" pitchFamily="2" charset="2"/>
                        </a:rPr>
                        <a:t> yg dirumuskan adl tindakan yg dilarang (beserta hal/kedaan lainnya) dgn tidak mempersoalkan akibat dr tindakan itu, ex : 160 (penghasutan), 209 (penyuapan), 247 (sumpah palsu), 362 (pencurian)</a:t>
                      </a:r>
                    </a:p>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AutoNum type="arabicPeriod"/>
                        <a:tabLst/>
                      </a:pPr>
                      <a:r>
                        <a:rPr kumimoji="0" lang="id-ID" sz="1600" b="1" i="0" u="none" strike="noStrike" cap="none" normalizeH="0" baseline="0" dirty="0" smtClean="0">
                          <a:ln>
                            <a:noFill/>
                          </a:ln>
                          <a:solidFill>
                            <a:schemeClr val="bg1"/>
                          </a:solidFill>
                          <a:effectLst/>
                          <a:latin typeface="Arial" charset="0"/>
                          <a:sym typeface="Wingdings" pitchFamily="2" charset="2"/>
                        </a:rPr>
                        <a:t>Delik material</a:t>
                      </a:r>
                      <a:r>
                        <a:rPr kumimoji="0" lang="id-ID" sz="1600" b="0" i="0" u="none" strike="noStrike" cap="none" normalizeH="0" baseline="0" dirty="0" smtClean="0">
                          <a:ln>
                            <a:noFill/>
                          </a:ln>
                          <a:solidFill>
                            <a:schemeClr val="bg1"/>
                          </a:solidFill>
                          <a:effectLst/>
                          <a:latin typeface="Arial" charset="0"/>
                          <a:sym typeface="Wingdings" pitchFamily="2" charset="2"/>
                        </a:rPr>
                        <a:t>  selain dilakukannya tindakan yg terlarang tsb, masih harus ada akibat yg timbul krn tindakan itu, baru dpt dikatakan telah terjadi tindak pidana tsb sepenuhnya (voltooid), ex : 338 (pembunuhan), 378 (penipuan)</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r h="277358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rPr>
                        <a:t>2.</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sym typeface="Wingdings" pitchFamily="2" charset="2"/>
                        </a:rPr>
                        <a:t>Cara Melakukan Tindak Pidana</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dirty="0" smtClean="0">
                          <a:ln>
                            <a:noFill/>
                          </a:ln>
                          <a:solidFill>
                            <a:schemeClr val="bg1"/>
                          </a:solidFill>
                          <a:effectLst/>
                          <a:latin typeface="Arial" charset="0"/>
                          <a:sym typeface="Wingdings" pitchFamily="2" charset="2"/>
                        </a:rPr>
                        <a:t>Delik komisi</a:t>
                      </a:r>
                      <a:r>
                        <a:rPr kumimoji="0" lang="id-ID" sz="1600" b="0" i="0" u="none" strike="noStrike" cap="none" normalizeH="0" baseline="0" dirty="0" smtClean="0">
                          <a:ln>
                            <a:noFill/>
                          </a:ln>
                          <a:solidFill>
                            <a:schemeClr val="bg1"/>
                          </a:solidFill>
                          <a:effectLst/>
                          <a:latin typeface="Arial" charset="0"/>
                          <a:sym typeface="Wingdings" pitchFamily="2" charset="2"/>
                        </a:rPr>
                        <a:t>  tindakan aktif </a:t>
                      </a:r>
                      <a:r>
                        <a:rPr kumimoji="0" lang="id-ID" sz="1600" b="0" i="1" u="none" strike="noStrike" cap="none" normalizeH="0" baseline="0" dirty="0" smtClean="0">
                          <a:ln>
                            <a:noFill/>
                          </a:ln>
                          <a:solidFill>
                            <a:schemeClr val="bg1"/>
                          </a:solidFill>
                          <a:effectLst/>
                          <a:latin typeface="Arial" charset="0"/>
                          <a:sym typeface="Wingdings" pitchFamily="2" charset="2"/>
                        </a:rPr>
                        <a:t>(active handeling)</a:t>
                      </a:r>
                      <a:r>
                        <a:rPr kumimoji="0" lang="id-ID" sz="1600" b="0" i="0" u="none" strike="noStrike" cap="none" normalizeH="0" baseline="0" dirty="0" smtClean="0">
                          <a:ln>
                            <a:noFill/>
                          </a:ln>
                          <a:solidFill>
                            <a:schemeClr val="bg1"/>
                          </a:solidFill>
                          <a:effectLst/>
                          <a:latin typeface="Arial" charset="0"/>
                          <a:sym typeface="Wingdings" pitchFamily="2" charset="2"/>
                        </a:rPr>
                        <a:t> yg dilarang yg u/ pelangarannya diancam pidana, ex : dilarang membunuh (338), dilarang mencuri (362), dilarang berzina (284)</a:t>
                      </a: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dirty="0" smtClean="0">
                          <a:ln>
                            <a:noFill/>
                          </a:ln>
                          <a:solidFill>
                            <a:schemeClr val="bg1"/>
                          </a:solidFill>
                          <a:effectLst/>
                          <a:latin typeface="Arial" charset="0"/>
                          <a:sym typeface="Wingdings" pitchFamily="2" charset="2"/>
                        </a:rPr>
                        <a:t>Delik omisi </a:t>
                      </a:r>
                      <a:r>
                        <a:rPr kumimoji="0" lang="id-ID" sz="1600" b="0" i="0" u="none" strike="noStrike" cap="none" normalizeH="0" baseline="0" dirty="0" smtClean="0">
                          <a:ln>
                            <a:noFill/>
                          </a:ln>
                          <a:solidFill>
                            <a:schemeClr val="bg1"/>
                          </a:solidFill>
                          <a:effectLst/>
                          <a:latin typeface="Arial" charset="0"/>
                          <a:sym typeface="Wingdings" pitchFamily="2" charset="2"/>
                        </a:rPr>
                        <a:t> tindakan pasif </a:t>
                      </a:r>
                      <a:r>
                        <a:rPr kumimoji="0" lang="id-ID" sz="1600" b="0" i="1" u="none" strike="noStrike" cap="none" normalizeH="0" baseline="0" dirty="0" smtClean="0">
                          <a:ln>
                            <a:noFill/>
                          </a:ln>
                          <a:solidFill>
                            <a:schemeClr val="bg1"/>
                          </a:solidFill>
                          <a:effectLst/>
                          <a:latin typeface="Arial" charset="0"/>
                          <a:sym typeface="Wingdings" pitchFamily="2" charset="2"/>
                        </a:rPr>
                        <a:t>(passive handeling)</a:t>
                      </a:r>
                      <a:r>
                        <a:rPr kumimoji="0" lang="id-ID" sz="1600" b="0" i="0" u="none" strike="noStrike" cap="none" normalizeH="0" baseline="0" dirty="0" smtClean="0">
                          <a:ln>
                            <a:noFill/>
                          </a:ln>
                          <a:solidFill>
                            <a:schemeClr val="bg1"/>
                          </a:solidFill>
                          <a:effectLst/>
                          <a:latin typeface="Arial" charset="0"/>
                          <a:sym typeface="Wingdings" pitchFamily="2" charset="2"/>
                        </a:rPr>
                        <a:t> yg diharuskan, yg jika tidak melakukannya diancam dgn pidana, ex : 224 (keharusan jd saksi), 164 (wajib melaporkan kejahatan ttt)</a:t>
                      </a: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dirty="0" smtClean="0">
                          <a:ln>
                            <a:noFill/>
                          </a:ln>
                          <a:solidFill>
                            <a:schemeClr val="bg1"/>
                          </a:solidFill>
                          <a:effectLst/>
                          <a:latin typeface="Arial" charset="0"/>
                          <a:sym typeface="Wingdings" pitchFamily="2" charset="2"/>
                        </a:rPr>
                        <a:t>Delik campuran </a:t>
                      </a:r>
                      <a:r>
                        <a:rPr kumimoji="0" lang="id-ID" sz="1600" b="0" i="0" u="none" strike="noStrike" cap="none" normalizeH="0" baseline="0" dirty="0" smtClean="0">
                          <a:ln>
                            <a:noFill/>
                          </a:ln>
                          <a:solidFill>
                            <a:schemeClr val="bg1"/>
                          </a:solidFill>
                          <a:effectLst/>
                          <a:latin typeface="Arial" charset="0"/>
                          <a:sym typeface="Wingdings" pitchFamily="2" charset="2"/>
                        </a:rPr>
                        <a:t> tindakan yg mrpk campuran delik komisi &amp; delik omisi, ex : 306 (membiarkan seseorang yg wajib dipeliharanya yg berakibat matinya orang itu); 194 (seorang penjaga palang pintu KA yg tdk menutup pintu palang KA ketika KA lewat sehingga mengakibatkan kecelakaan KA &amp; matinya orang)</a:t>
                      </a:r>
                      <a:endParaRPr kumimoji="0" lang="id-ID" sz="1600" b="0" i="0" u="none" strike="noStrike" cap="none" normalizeH="0" baseline="0" dirty="0" smtClean="0">
                        <a:ln>
                          <a:noFill/>
                        </a:ln>
                        <a:solidFill>
                          <a:schemeClr val="bg1"/>
                        </a:solidFill>
                        <a:effectLst/>
                        <a:latin typeface="Arial" charset="0"/>
                        <a:cs typeface="Arial" charset="0"/>
                        <a:sym typeface="Wingdings" pitchFamily="2" charset="2"/>
                      </a:endParaRP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bl>
          </a:graphicData>
        </a:graphic>
      </p:graphicFrame>
      <p:sp>
        <p:nvSpPr>
          <p:cNvPr id="26645" name="Slide Number Placeholder 6"/>
          <p:cNvSpPr>
            <a:spLocks noGrp="1"/>
          </p:cNvSpPr>
          <p:nvPr>
            <p:ph type="sldNum" sz="quarter" idx="12"/>
          </p:nvPr>
        </p:nvSpPr>
        <p:spPr bwMode="auto">
          <a:noFill/>
          <a:ln>
            <a:miter lim="800000"/>
            <a:headEnd/>
            <a:tailEnd/>
          </a:ln>
        </p:spPr>
        <p:txBody>
          <a:bodyPr/>
          <a:lstStyle/>
          <a:p>
            <a:fld id="{7E4480CC-911D-4F88-85FA-CA42B60EF429}" type="slidenum">
              <a:rPr lang="en-US" sz="1400">
                <a:solidFill>
                  <a:schemeClr val="tx1"/>
                </a:solidFill>
              </a:rPr>
              <a:pPr/>
              <a:t>22</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a:xfrm>
            <a:off x="914400" y="344488"/>
            <a:ext cx="7620000" cy="563562"/>
          </a:xfrm>
        </p:spPr>
        <p:txBody>
          <a:bodyPr>
            <a:normAutofit fontScale="90000"/>
          </a:bodyPr>
          <a:lstStyle/>
          <a:p>
            <a:pPr fontAlgn="auto">
              <a:spcAft>
                <a:spcPts val="0"/>
              </a:spcAft>
              <a:defRPr/>
            </a:pPr>
            <a:r>
              <a:rPr lang="id-ID" sz="2800" smtClean="0"/>
              <a:t>Lanjutan ….. </a:t>
            </a:r>
            <a:br>
              <a:rPr lang="id-ID" sz="2800" smtClean="0"/>
            </a:br>
            <a:r>
              <a:rPr lang="id-ID" sz="2800" smtClean="0"/>
              <a:t>Pembedaan Delik-Delik Lainnya :</a:t>
            </a:r>
          </a:p>
        </p:txBody>
      </p:sp>
      <p:graphicFrame>
        <p:nvGraphicFramePr>
          <p:cNvPr id="114742" name="Group 54"/>
          <p:cNvGraphicFramePr>
            <a:graphicFrameLocks noGrp="1"/>
          </p:cNvGraphicFramePr>
          <p:nvPr>
            <p:ph sz="half" idx="1"/>
          </p:nvPr>
        </p:nvGraphicFramePr>
        <p:xfrm>
          <a:off x="0" y="1196975"/>
          <a:ext cx="9144000" cy="6224588"/>
        </p:xfrm>
        <a:graphic>
          <a:graphicData uri="http://schemas.openxmlformats.org/drawingml/2006/table">
            <a:tbl>
              <a:tblPr/>
              <a:tblGrid>
                <a:gridCol w="646113"/>
                <a:gridCol w="2425689"/>
                <a:gridCol w="6072198"/>
              </a:tblGrid>
              <a:tr h="3353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dirty="0" smtClean="0">
                          <a:ln>
                            <a:noFill/>
                          </a:ln>
                          <a:solidFill>
                            <a:schemeClr val="bg1"/>
                          </a:solidFill>
                          <a:effectLst/>
                          <a:latin typeface="Arial" charset="0"/>
                        </a:rPr>
                        <a:t>NO</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rPr>
                        <a:t>DASAR PEMBEDAAN</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rPr>
                        <a:t>MACAM DELIK</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r>
              <a:tr h="26276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rPr>
                        <a:t>3. </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1" i="0" u="none" strike="noStrike" cap="none" normalizeH="0" baseline="0" dirty="0" smtClean="0">
                          <a:ln>
                            <a:noFill/>
                          </a:ln>
                          <a:solidFill>
                            <a:schemeClr val="bg1"/>
                          </a:solidFill>
                          <a:effectLst/>
                          <a:latin typeface="Arial" charset="0"/>
                        </a:rPr>
                        <a:t>Ada/</a:t>
                      </a:r>
                      <a:r>
                        <a:rPr kumimoji="0" lang="en-US" sz="1600" b="1" i="0" u="none" strike="noStrike" cap="none" normalizeH="0" baseline="0" dirty="0" smtClean="0">
                          <a:ln>
                            <a:noFill/>
                          </a:ln>
                          <a:solidFill>
                            <a:schemeClr val="bg1"/>
                          </a:solidFill>
                          <a:effectLst/>
                          <a:latin typeface="Arial" charset="0"/>
                        </a:rPr>
                        <a:t> </a:t>
                      </a:r>
                      <a:r>
                        <a:rPr kumimoji="0" lang="id-ID" sz="1600" b="1" i="0" u="none" strike="noStrike" cap="none" normalizeH="0" baseline="0" dirty="0" smtClean="0">
                          <a:ln>
                            <a:noFill/>
                          </a:ln>
                          <a:solidFill>
                            <a:schemeClr val="bg1"/>
                          </a:solidFill>
                          <a:effectLst/>
                          <a:latin typeface="Arial" charset="0"/>
                        </a:rPr>
                        <a:t>Tidaknya Pengulangan/</a:t>
                      </a:r>
                      <a:r>
                        <a:rPr kumimoji="0" lang="en-US" sz="1600" b="1" i="0" u="none" strike="noStrike" cap="none" normalizeH="0" baseline="0" dirty="0" smtClean="0">
                          <a:ln>
                            <a:noFill/>
                          </a:ln>
                          <a:solidFill>
                            <a:schemeClr val="bg1"/>
                          </a:solidFill>
                          <a:effectLst/>
                          <a:latin typeface="Arial" charset="0"/>
                        </a:rPr>
                        <a:t> </a:t>
                      </a:r>
                      <a:r>
                        <a:rPr kumimoji="0" lang="id-ID" sz="1600" b="1" i="0" u="none" strike="noStrike" cap="none" normalizeH="0" baseline="0" dirty="0" smtClean="0">
                          <a:ln>
                            <a:noFill/>
                          </a:ln>
                          <a:solidFill>
                            <a:schemeClr val="bg1"/>
                          </a:solidFill>
                          <a:effectLst/>
                          <a:latin typeface="Arial" charset="0"/>
                        </a:rPr>
                        <a:t>Kelanjutan</a:t>
                      </a:r>
                      <a:r>
                        <a:rPr kumimoji="0" lang="id-ID" sz="1600" b="0" i="0" u="none" strike="noStrike" cap="none" normalizeH="0" baseline="0" dirty="0" smtClean="0">
                          <a:ln>
                            <a:noFill/>
                          </a:ln>
                          <a:solidFill>
                            <a:schemeClr val="bg1"/>
                          </a:solidFill>
                          <a:effectLst/>
                          <a:latin typeface="Arial" charset="0"/>
                        </a:rPr>
                        <a:t> </a:t>
                      </a:r>
                      <a:endParaRPr kumimoji="0" lang="id-ID" sz="1600" b="0" i="0" u="none" strike="noStrike" cap="none" normalizeH="0" baseline="0" dirty="0" smtClean="0">
                        <a:ln>
                          <a:noFill/>
                        </a:ln>
                        <a:solidFill>
                          <a:schemeClr val="bg1"/>
                        </a:solidFill>
                        <a:effectLst/>
                        <a:latin typeface="Arial" charset="0"/>
                        <a:sym typeface="Wingdings" pitchFamily="2" charset="2"/>
                      </a:endParaRP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AutoNum type="arabicPeriod"/>
                        <a:tabLst/>
                      </a:pPr>
                      <a:r>
                        <a:rPr kumimoji="0" lang="id-ID" sz="1600" b="1" i="0" u="none" strike="noStrike" cap="none" normalizeH="0" baseline="0" smtClean="0">
                          <a:ln>
                            <a:noFill/>
                          </a:ln>
                          <a:solidFill>
                            <a:schemeClr val="bg1"/>
                          </a:solidFill>
                          <a:effectLst/>
                          <a:latin typeface="Arial" charset="0"/>
                        </a:rPr>
                        <a:t>Delik mandiri (</a:t>
                      </a:r>
                      <a:r>
                        <a:rPr kumimoji="0" lang="id-ID" sz="1600" b="1" i="1" u="none" strike="noStrike" cap="none" normalizeH="0" baseline="0" smtClean="0">
                          <a:ln>
                            <a:noFill/>
                          </a:ln>
                          <a:solidFill>
                            <a:schemeClr val="bg1"/>
                          </a:solidFill>
                          <a:effectLst/>
                          <a:latin typeface="Arial" charset="0"/>
                        </a:rPr>
                        <a:t>zelfstandige delicten</a:t>
                      </a:r>
                      <a:r>
                        <a:rPr kumimoji="0" lang="id-ID" sz="1600" b="1" i="0" u="none" strike="noStrike" cap="none" normalizeH="0" baseline="0" smtClean="0">
                          <a:ln>
                            <a:noFill/>
                          </a:ln>
                          <a:solidFill>
                            <a:schemeClr val="bg1"/>
                          </a:solidFill>
                          <a:effectLst/>
                          <a:latin typeface="Arial" charset="0"/>
                        </a:rPr>
                        <a:t>)</a:t>
                      </a:r>
                      <a:r>
                        <a:rPr kumimoji="0" lang="id-ID" sz="1600" b="0" i="0" u="none" strike="noStrike" cap="none" normalizeH="0" baseline="0" smtClean="0">
                          <a:ln>
                            <a:noFill/>
                          </a:ln>
                          <a:solidFill>
                            <a:schemeClr val="bg1"/>
                          </a:solidFill>
                          <a:effectLst/>
                          <a:latin typeface="Arial" charset="0"/>
                        </a:rPr>
                        <a:t> </a:t>
                      </a:r>
                      <a:r>
                        <a:rPr kumimoji="0" lang="id-ID" sz="1600" b="0" i="0" u="none" strike="noStrike" cap="none" normalizeH="0" baseline="0" smtClean="0">
                          <a:ln>
                            <a:noFill/>
                          </a:ln>
                          <a:solidFill>
                            <a:schemeClr val="bg1"/>
                          </a:solidFill>
                          <a:effectLst/>
                          <a:latin typeface="Arial" charset="0"/>
                          <a:sym typeface="Wingdings" pitchFamily="2" charset="2"/>
                        </a:rPr>
                        <a:t> jk tindakan yg dilakukan itu hanya 1 kali, u/ mana petindak dipidana, ex : mencuri sepeda, menganiaya seseorang;</a:t>
                      </a:r>
                    </a:p>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AutoNum type="arabicPeriod"/>
                        <a:tabLst/>
                      </a:pPr>
                      <a:r>
                        <a:rPr kumimoji="0" lang="id-ID" sz="1600" b="1" i="0" u="none" strike="noStrike" cap="none" normalizeH="0" baseline="0" smtClean="0">
                          <a:ln>
                            <a:noFill/>
                          </a:ln>
                          <a:solidFill>
                            <a:schemeClr val="bg1"/>
                          </a:solidFill>
                          <a:effectLst/>
                          <a:latin typeface="Arial" charset="0"/>
                          <a:sym typeface="Wingdings" pitchFamily="2" charset="2"/>
                        </a:rPr>
                        <a:t>Delik berlanjut</a:t>
                      </a:r>
                      <a:r>
                        <a:rPr kumimoji="0" lang="id-ID" sz="1600" b="0" i="0" u="none" strike="noStrike" cap="none" normalizeH="0" baseline="0" smtClean="0">
                          <a:ln>
                            <a:noFill/>
                          </a:ln>
                          <a:solidFill>
                            <a:schemeClr val="bg1"/>
                          </a:solidFill>
                          <a:effectLst/>
                          <a:latin typeface="Arial" charset="0"/>
                          <a:sym typeface="Wingdings" pitchFamily="2" charset="2"/>
                        </a:rPr>
                        <a:t> </a:t>
                      </a:r>
                      <a:r>
                        <a:rPr kumimoji="0" lang="id-ID" sz="1600" b="1" i="1" u="none" strike="noStrike" cap="none" normalizeH="0" baseline="0" smtClean="0">
                          <a:ln>
                            <a:noFill/>
                          </a:ln>
                          <a:solidFill>
                            <a:schemeClr val="bg1"/>
                          </a:solidFill>
                          <a:effectLst/>
                          <a:latin typeface="Arial" charset="0"/>
                          <a:sym typeface="Wingdings" pitchFamily="2" charset="2"/>
                        </a:rPr>
                        <a:t>(voortgezette delicten) </a:t>
                      </a:r>
                      <a:r>
                        <a:rPr kumimoji="0" lang="id-ID" sz="1600" b="0" i="0" u="none" strike="noStrike" cap="none" normalizeH="0" baseline="0" smtClean="0">
                          <a:ln>
                            <a:noFill/>
                          </a:ln>
                          <a:solidFill>
                            <a:schemeClr val="bg1"/>
                          </a:solidFill>
                          <a:effectLst/>
                          <a:latin typeface="Arial" charset="0"/>
                          <a:sym typeface="Wingdings" pitchFamily="2" charset="2"/>
                        </a:rPr>
                        <a:t> jk tindakan yg sama berulang dilakukan &amp; mrpk atau dapat dianggap sbg kelanjutan tindakan semula, ex : Ayah yg setiap hari memukuli anaknya, sopir yg setiap malam mengemudikan mobil tanpa lampu;</a:t>
                      </a:r>
                    </a:p>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0" i="0" u="none" strike="noStrike" cap="none" normalizeH="0" baseline="0" smtClean="0">
                          <a:ln>
                            <a:noFill/>
                          </a:ln>
                          <a:solidFill>
                            <a:schemeClr val="bg1"/>
                          </a:solidFill>
                          <a:effectLst/>
                          <a:latin typeface="Arial" charset="0"/>
                          <a:sym typeface="Wingdings" pitchFamily="2" charset="2"/>
                        </a:rPr>
                        <a:t>        Delik ini erat kaitannya dengan Ps.64 KUHP ttg “gabungan tindak pidana”</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r h="326166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rPr>
                        <a:t>4.</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sym typeface="Wingdings" pitchFamily="2" charset="2"/>
                        </a:rPr>
                        <a:t>Berakhir atau Berkesinambungannya   Suatu Delik</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dirty="0" smtClean="0">
                          <a:ln>
                            <a:noFill/>
                          </a:ln>
                          <a:solidFill>
                            <a:schemeClr val="bg1"/>
                          </a:solidFill>
                          <a:effectLst/>
                          <a:latin typeface="Arial" charset="0"/>
                          <a:sym typeface="Wingdings" pitchFamily="2" charset="2"/>
                        </a:rPr>
                        <a:t>Delik berakhir</a:t>
                      </a:r>
                      <a:r>
                        <a:rPr kumimoji="0" lang="id-ID" sz="1600" b="0" i="0" u="none" strike="noStrike" cap="none" normalizeH="0" baseline="0" dirty="0" smtClean="0">
                          <a:ln>
                            <a:noFill/>
                          </a:ln>
                          <a:solidFill>
                            <a:schemeClr val="bg1"/>
                          </a:solidFill>
                          <a:effectLst/>
                          <a:latin typeface="Arial" charset="0"/>
                          <a:sym typeface="Wingdings" pitchFamily="2" charset="2"/>
                        </a:rPr>
                        <a:t> </a:t>
                      </a:r>
                      <a:r>
                        <a:rPr kumimoji="0" lang="id-ID" sz="1600" b="1" i="1" u="none" strike="noStrike" cap="none" normalizeH="0" baseline="0" dirty="0" smtClean="0">
                          <a:ln>
                            <a:noFill/>
                          </a:ln>
                          <a:solidFill>
                            <a:schemeClr val="bg1"/>
                          </a:solidFill>
                          <a:effectLst/>
                          <a:latin typeface="Arial" charset="0"/>
                          <a:sym typeface="Wingdings" pitchFamily="2" charset="2"/>
                        </a:rPr>
                        <a:t>(aflopende delict) </a:t>
                      </a:r>
                      <a:r>
                        <a:rPr kumimoji="0" lang="id-ID" sz="1600" b="0" i="0" u="none" strike="noStrike" cap="none" normalizeH="0" baseline="0" dirty="0" smtClean="0">
                          <a:ln>
                            <a:noFill/>
                          </a:ln>
                          <a:solidFill>
                            <a:schemeClr val="bg1"/>
                          </a:solidFill>
                          <a:effectLst/>
                          <a:latin typeface="Arial" charset="0"/>
                          <a:sym typeface="Wingdings" pitchFamily="2" charset="2"/>
                        </a:rPr>
                        <a:t> tindakan sudah sempurna </a:t>
                      </a:r>
                      <a:r>
                        <a:rPr kumimoji="0" lang="id-ID" sz="1600" b="0" i="1" u="none" strike="noStrike" cap="none" normalizeH="0" baseline="0" dirty="0" smtClean="0">
                          <a:ln>
                            <a:noFill/>
                          </a:ln>
                          <a:solidFill>
                            <a:schemeClr val="bg1"/>
                          </a:solidFill>
                          <a:effectLst/>
                          <a:latin typeface="Arial" charset="0"/>
                          <a:sym typeface="Wingdings" pitchFamily="2" charset="2"/>
                        </a:rPr>
                        <a:t>(vooltoid), </a:t>
                      </a:r>
                      <a:r>
                        <a:rPr kumimoji="0" lang="id-ID" sz="1600" b="0" i="0" u="none" strike="noStrike" cap="none" normalizeH="0" baseline="0" dirty="0" smtClean="0">
                          <a:ln>
                            <a:noFill/>
                          </a:ln>
                          <a:solidFill>
                            <a:schemeClr val="bg1"/>
                          </a:solidFill>
                          <a:effectLst/>
                          <a:latin typeface="Arial" charset="0"/>
                          <a:sym typeface="Wingdings" pitchFamily="2" charset="2"/>
                        </a:rPr>
                        <a:t>jk petindak telah melakukan suatu tindakan terlarang menurut UU</a:t>
                      </a: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dirty="0" smtClean="0">
                          <a:ln>
                            <a:noFill/>
                          </a:ln>
                          <a:solidFill>
                            <a:schemeClr val="bg1"/>
                          </a:solidFill>
                          <a:effectLst/>
                          <a:latin typeface="Arial" charset="0"/>
                          <a:sym typeface="Wingdings" pitchFamily="2" charset="2"/>
                        </a:rPr>
                        <a:t>Delik berkesinambungan atau berkesiterusan </a:t>
                      </a:r>
                      <a:r>
                        <a:rPr kumimoji="0" lang="id-ID" sz="1600" b="1" i="1" u="none" strike="noStrike" cap="none" normalizeH="0" baseline="0" dirty="0" smtClean="0">
                          <a:ln>
                            <a:noFill/>
                          </a:ln>
                          <a:solidFill>
                            <a:schemeClr val="bg1"/>
                          </a:solidFill>
                          <a:effectLst/>
                          <a:latin typeface="Arial" charset="0"/>
                          <a:sym typeface="Wingdings" pitchFamily="2" charset="2"/>
                        </a:rPr>
                        <a:t>(voortdurende delict)</a:t>
                      </a:r>
                      <a:r>
                        <a:rPr kumimoji="0" lang="id-ID" sz="1600" b="1" i="0" u="none" strike="noStrike" cap="none" normalizeH="0" baseline="0" dirty="0" smtClean="0">
                          <a:ln>
                            <a:noFill/>
                          </a:ln>
                          <a:solidFill>
                            <a:schemeClr val="bg1"/>
                          </a:solidFill>
                          <a:effectLst/>
                          <a:latin typeface="Arial" charset="0"/>
                          <a:sym typeface="Wingdings" pitchFamily="2" charset="2"/>
                        </a:rPr>
                        <a:t> </a:t>
                      </a:r>
                      <a:r>
                        <a:rPr kumimoji="0" lang="id-ID" sz="1600" b="0" i="0" u="none" strike="noStrike" cap="none" normalizeH="0" baseline="0" dirty="0" smtClean="0">
                          <a:ln>
                            <a:noFill/>
                          </a:ln>
                          <a:solidFill>
                            <a:schemeClr val="bg1"/>
                          </a:solidFill>
                          <a:effectLst/>
                          <a:latin typeface="Arial" charset="0"/>
                          <a:sym typeface="Wingdings" pitchFamily="2" charset="2"/>
                        </a:rPr>
                        <a:t> dalam beberapa hal, tindakan yg terlarang menurut UU tsb dilakukan secara berkesinambungan atau berjalan terus dengan sendirinya. </a:t>
                      </a: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dirty="0" smtClean="0">
                          <a:ln>
                            <a:noFill/>
                          </a:ln>
                          <a:solidFill>
                            <a:schemeClr val="bg1"/>
                          </a:solidFill>
                          <a:effectLst/>
                          <a:latin typeface="Arial" charset="0"/>
                          <a:sym typeface="Wingdings" pitchFamily="2" charset="2"/>
                        </a:rPr>
                        <a:t>Ex : </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à"/>
                        <a:tabLst/>
                      </a:pPr>
                      <a:r>
                        <a:rPr kumimoji="0" lang="id-ID" sz="1600" b="0" i="0" u="none" strike="noStrike" cap="none" normalizeH="0" baseline="0" dirty="0" smtClean="0">
                          <a:ln>
                            <a:noFill/>
                          </a:ln>
                          <a:solidFill>
                            <a:schemeClr val="bg1"/>
                          </a:solidFill>
                          <a:effectLst/>
                          <a:latin typeface="Arial" charset="0"/>
                          <a:sym typeface="Wingdings" pitchFamily="2" charset="2"/>
                        </a:rPr>
                        <a:t>Perampasan kemerdekaan seseorang (333), perampasan kemerdekaan itu sendiri jk tdk diteruskan adalah delik berakhir.</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à"/>
                        <a:tabLst/>
                      </a:pPr>
                      <a:r>
                        <a:rPr kumimoji="0" lang="id-ID" sz="1600" b="0" i="0" u="none" strike="noStrike" cap="none" normalizeH="0" baseline="0" dirty="0" smtClean="0">
                          <a:ln>
                            <a:noFill/>
                          </a:ln>
                          <a:solidFill>
                            <a:schemeClr val="bg1"/>
                          </a:solidFill>
                          <a:effectLst/>
                          <a:latin typeface="Arial" charset="0"/>
                          <a:sym typeface="Wingdings" pitchFamily="2" charset="2"/>
                        </a:rPr>
                        <a:t>Penyertaan pd perusahaan judi (303)</a:t>
                      </a:r>
                    </a:p>
                    <a:p>
                      <a:pPr marL="457200" marR="0" lvl="0" indent="-457200" algn="l" defTabSz="914400" rtl="0" eaLnBrk="1" fontAlgn="base" latinLnBrk="0" hangingPunct="1">
                        <a:lnSpc>
                          <a:spcPct val="100000"/>
                        </a:lnSpc>
                        <a:spcBef>
                          <a:spcPct val="0"/>
                        </a:spcBef>
                        <a:spcAft>
                          <a:spcPct val="0"/>
                        </a:spcAft>
                        <a:buClrTx/>
                        <a:buSzTx/>
                        <a:buFont typeface="Wingdings" pitchFamily="2" charset="2"/>
                        <a:buChar char="à"/>
                        <a:tabLst/>
                      </a:pPr>
                      <a:r>
                        <a:rPr kumimoji="0" lang="id-ID" sz="1600" b="0" i="0" u="none" strike="noStrike" cap="none" normalizeH="0" baseline="0" dirty="0" smtClean="0">
                          <a:ln>
                            <a:noFill/>
                          </a:ln>
                          <a:solidFill>
                            <a:schemeClr val="bg1"/>
                          </a:solidFill>
                          <a:effectLst/>
                          <a:latin typeface="Arial" charset="0"/>
                          <a:sym typeface="Wingdings" pitchFamily="2" charset="2"/>
                        </a:rPr>
                        <a:t>Penyertaan pd perkumpulan terlarang (169)</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bl>
          </a:graphicData>
        </a:graphic>
      </p:graphicFrame>
      <p:sp>
        <p:nvSpPr>
          <p:cNvPr id="28693" name="Slide Number Placeholder 6"/>
          <p:cNvSpPr>
            <a:spLocks noGrp="1"/>
          </p:cNvSpPr>
          <p:nvPr>
            <p:ph type="sldNum" sz="quarter" idx="12"/>
          </p:nvPr>
        </p:nvSpPr>
        <p:spPr bwMode="auto">
          <a:noFill/>
          <a:ln>
            <a:miter lim="800000"/>
            <a:headEnd/>
            <a:tailEnd/>
          </a:ln>
        </p:spPr>
        <p:txBody>
          <a:bodyPr/>
          <a:lstStyle/>
          <a:p>
            <a:fld id="{6592B54C-D641-4294-A0A0-A9C6ADF8724C}" type="slidenum">
              <a:rPr lang="en-US" sz="1400">
                <a:solidFill>
                  <a:schemeClr val="tx1"/>
                </a:solidFill>
              </a:rPr>
              <a:pPr/>
              <a:t>23</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a:xfrm>
            <a:off x="914400" y="344488"/>
            <a:ext cx="7620000" cy="563562"/>
          </a:xfrm>
        </p:spPr>
        <p:txBody>
          <a:bodyPr>
            <a:normAutofit fontScale="90000"/>
          </a:bodyPr>
          <a:lstStyle/>
          <a:p>
            <a:pPr fontAlgn="auto">
              <a:spcAft>
                <a:spcPts val="0"/>
              </a:spcAft>
              <a:defRPr/>
            </a:pPr>
            <a:r>
              <a:rPr lang="id-ID" sz="2800" smtClean="0"/>
              <a:t>Lanjutan ….. </a:t>
            </a:r>
            <a:br>
              <a:rPr lang="id-ID" sz="2800" smtClean="0"/>
            </a:br>
            <a:r>
              <a:rPr lang="id-ID" sz="2800" smtClean="0"/>
              <a:t>Pembedaan Delik-Delik Lainnya :</a:t>
            </a:r>
          </a:p>
        </p:txBody>
      </p:sp>
      <p:graphicFrame>
        <p:nvGraphicFramePr>
          <p:cNvPr id="117854" name="Group 94"/>
          <p:cNvGraphicFramePr>
            <a:graphicFrameLocks noGrp="1"/>
          </p:cNvGraphicFramePr>
          <p:nvPr>
            <p:ph sz="half" idx="1"/>
          </p:nvPr>
        </p:nvGraphicFramePr>
        <p:xfrm>
          <a:off x="0" y="1196975"/>
          <a:ext cx="9144000" cy="6565901"/>
        </p:xfrm>
        <a:graphic>
          <a:graphicData uri="http://schemas.openxmlformats.org/drawingml/2006/table">
            <a:tbl>
              <a:tblPr/>
              <a:tblGrid>
                <a:gridCol w="646113"/>
                <a:gridCol w="2630487"/>
                <a:gridCol w="5867400"/>
              </a:tblGrid>
              <a:tr h="39053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dirty="0" smtClean="0">
                          <a:ln>
                            <a:noFill/>
                          </a:ln>
                          <a:solidFill>
                            <a:schemeClr val="bg1"/>
                          </a:solidFill>
                          <a:effectLst/>
                          <a:latin typeface="Arial" charset="0"/>
                        </a:rPr>
                        <a:t>NO</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rPr>
                        <a:t>DASAR PEMBEDAAN</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rPr>
                        <a:t>MACAM DELIK</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r>
              <a:tr h="13594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rPr>
                        <a:t>5. </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1" i="0" u="none" strike="noStrike" cap="none" normalizeH="0" baseline="0" smtClean="0">
                          <a:ln>
                            <a:noFill/>
                          </a:ln>
                          <a:solidFill>
                            <a:schemeClr val="bg1"/>
                          </a:solidFill>
                          <a:effectLst/>
                          <a:latin typeface="Arial" charset="0"/>
                        </a:rPr>
                        <a:t>Tindakan Terlarang tsb mrpk Kebiasaan dr Petindak atau tidak</a:t>
                      </a:r>
                      <a:r>
                        <a:rPr kumimoji="0" lang="id-ID" sz="1600" b="0" i="0" u="none" strike="noStrike" cap="none" normalizeH="0" baseline="0" smtClean="0">
                          <a:ln>
                            <a:noFill/>
                          </a:ln>
                          <a:solidFill>
                            <a:schemeClr val="bg1"/>
                          </a:solidFill>
                          <a:effectLst/>
                          <a:latin typeface="Arial" charset="0"/>
                        </a:rPr>
                        <a:t> </a:t>
                      </a:r>
                      <a:endParaRPr kumimoji="0" lang="id-ID" sz="1600" b="0" i="0" u="none" strike="noStrike" cap="none" normalizeH="0" baseline="0" smtClean="0">
                        <a:ln>
                          <a:noFill/>
                        </a:ln>
                        <a:solidFill>
                          <a:schemeClr val="bg1"/>
                        </a:solidFill>
                        <a:effectLst/>
                        <a:latin typeface="Arial" charset="0"/>
                        <a:sym typeface="Wingdings" pitchFamily="2" charset="2"/>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AutoNum type="arabicPeriod"/>
                        <a:tabLst/>
                      </a:pPr>
                      <a:r>
                        <a:rPr kumimoji="0" lang="id-ID" sz="1600" b="1" i="0" u="none" strike="noStrike" cap="none" normalizeH="0" baseline="0" smtClean="0">
                          <a:ln>
                            <a:noFill/>
                          </a:ln>
                          <a:solidFill>
                            <a:schemeClr val="bg1"/>
                          </a:solidFill>
                          <a:effectLst/>
                          <a:latin typeface="Arial" charset="0"/>
                        </a:rPr>
                        <a:t>Delik bersahaja </a:t>
                      </a:r>
                      <a:r>
                        <a:rPr kumimoji="0" lang="id-ID" sz="1600" b="1" i="1" u="none" strike="noStrike" cap="none" normalizeH="0" baseline="0" smtClean="0">
                          <a:ln>
                            <a:noFill/>
                          </a:ln>
                          <a:solidFill>
                            <a:schemeClr val="bg1"/>
                          </a:solidFill>
                          <a:effectLst/>
                          <a:latin typeface="Arial" charset="0"/>
                        </a:rPr>
                        <a:t>(enkel voudige delict)</a:t>
                      </a:r>
                      <a:r>
                        <a:rPr kumimoji="0" lang="id-ID" sz="1600" b="0" i="0" u="none" strike="noStrike" cap="none" normalizeH="0" baseline="0" smtClean="0">
                          <a:ln>
                            <a:noFill/>
                          </a:ln>
                          <a:solidFill>
                            <a:schemeClr val="bg1"/>
                          </a:solidFill>
                          <a:effectLst/>
                          <a:latin typeface="Arial" charset="0"/>
                        </a:rPr>
                        <a:t> </a:t>
                      </a:r>
                      <a:r>
                        <a:rPr kumimoji="0" lang="id-ID" sz="1600" b="0" i="0" u="none" strike="noStrike" cap="none" normalizeH="0" baseline="0" smtClean="0">
                          <a:ln>
                            <a:noFill/>
                          </a:ln>
                          <a:solidFill>
                            <a:schemeClr val="bg1"/>
                          </a:solidFill>
                          <a:effectLst/>
                          <a:latin typeface="Arial" charset="0"/>
                          <a:sym typeface="Wingdings" pitchFamily="2" charset="2"/>
                        </a:rPr>
                        <a:t> .</a:t>
                      </a:r>
                    </a:p>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AutoNum type="arabicPeriod"/>
                        <a:tabLst/>
                      </a:pPr>
                      <a:r>
                        <a:rPr kumimoji="0" lang="id-ID" sz="1600" b="1" i="0" u="none" strike="noStrike" cap="none" normalizeH="0" baseline="0" smtClean="0">
                          <a:ln>
                            <a:noFill/>
                          </a:ln>
                          <a:solidFill>
                            <a:schemeClr val="bg1"/>
                          </a:solidFill>
                          <a:effectLst/>
                          <a:latin typeface="Arial" charset="0"/>
                          <a:sym typeface="Wingdings" pitchFamily="2" charset="2"/>
                        </a:rPr>
                        <a:t>Delik kebiasaan </a:t>
                      </a:r>
                      <a:r>
                        <a:rPr kumimoji="0" lang="id-ID" sz="1600" b="1" i="1" u="none" strike="noStrike" cap="none" normalizeH="0" baseline="0" smtClean="0">
                          <a:ln>
                            <a:noFill/>
                          </a:ln>
                          <a:solidFill>
                            <a:schemeClr val="bg1"/>
                          </a:solidFill>
                          <a:effectLst/>
                          <a:latin typeface="Arial" charset="0"/>
                          <a:sym typeface="Wingdings" pitchFamily="2" charset="2"/>
                        </a:rPr>
                        <a:t>(samengestelde delict)</a:t>
                      </a:r>
                      <a:r>
                        <a:rPr kumimoji="0" lang="id-ID" sz="1600" b="0" i="0" u="none" strike="noStrike" cap="none" normalizeH="0" baseline="0" smtClean="0">
                          <a:ln>
                            <a:noFill/>
                          </a:ln>
                          <a:solidFill>
                            <a:schemeClr val="bg1"/>
                          </a:solidFill>
                          <a:effectLst/>
                          <a:latin typeface="Arial" charset="0"/>
                          <a:sym typeface="Wingdings" pitchFamily="2" charset="2"/>
                        </a:rPr>
                        <a:t>  ex : kebiasaan u/ mencari nafkah dgn memudahkan pencabulan antara orang lain (296), kebiasaan penadahan (481)</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r h="27737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rPr>
                        <a:t>6.</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sym typeface="Wingdings" pitchFamily="2" charset="2"/>
                        </a:rPr>
                        <a:t>Pada Tindak Pidana itu Ditentukan Keadaan yg Memberatkan atau Meringankan Pidana</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dirty="0" smtClean="0">
                          <a:ln>
                            <a:noFill/>
                          </a:ln>
                          <a:solidFill>
                            <a:schemeClr val="bg1"/>
                          </a:solidFill>
                          <a:effectLst/>
                          <a:latin typeface="Arial" charset="0"/>
                          <a:sym typeface="Wingdings" pitchFamily="2" charset="2"/>
                        </a:rPr>
                        <a:t>Delik biasa</a:t>
                      </a:r>
                      <a:r>
                        <a:rPr kumimoji="0" lang="id-ID" sz="1600" b="0" i="0" u="none" strike="noStrike" cap="none" normalizeH="0" baseline="0" dirty="0" smtClean="0">
                          <a:ln>
                            <a:noFill/>
                          </a:ln>
                          <a:solidFill>
                            <a:schemeClr val="bg1"/>
                          </a:solidFill>
                          <a:effectLst/>
                          <a:latin typeface="Arial" charset="0"/>
                          <a:sym typeface="Wingdings" pitchFamily="2" charset="2"/>
                        </a:rPr>
                        <a:t>  ex : 362 (pencurian biasa), 338 (pembunuhan biasa)</a:t>
                      </a: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dirty="0" smtClean="0">
                          <a:ln>
                            <a:noFill/>
                          </a:ln>
                          <a:solidFill>
                            <a:schemeClr val="bg1"/>
                          </a:solidFill>
                          <a:effectLst/>
                          <a:latin typeface="Arial" charset="0"/>
                          <a:sym typeface="Wingdings" pitchFamily="2" charset="2"/>
                        </a:rPr>
                        <a:t>Delik dikualifisir (diperberat) </a:t>
                      </a:r>
                      <a:r>
                        <a:rPr kumimoji="0" lang="id-ID" sz="1600" b="0" i="0" u="none" strike="noStrike" cap="none" normalizeH="0" baseline="0" dirty="0" smtClean="0">
                          <a:ln>
                            <a:noFill/>
                          </a:ln>
                          <a:solidFill>
                            <a:schemeClr val="bg1"/>
                          </a:solidFill>
                          <a:effectLst/>
                          <a:latin typeface="Arial" charset="0"/>
                          <a:sym typeface="Wingdings" pitchFamily="2" charset="2"/>
                        </a:rPr>
                        <a:t> ex : 363 terhadap 362 (pencurian), 340 terhadap 338 (pembunuhan)</a:t>
                      </a: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dirty="0" smtClean="0">
                          <a:ln>
                            <a:noFill/>
                          </a:ln>
                          <a:solidFill>
                            <a:schemeClr val="bg1"/>
                          </a:solidFill>
                          <a:effectLst/>
                          <a:latin typeface="Arial" charset="0"/>
                          <a:sym typeface="Wingdings" pitchFamily="2" charset="2"/>
                        </a:rPr>
                        <a:t>Delik diprivilisir (diperingan) </a:t>
                      </a:r>
                      <a:r>
                        <a:rPr kumimoji="0" lang="id-ID" sz="1600" b="0" i="0" u="none" strike="noStrike" cap="none" normalizeH="0" baseline="0" dirty="0" smtClean="0">
                          <a:ln>
                            <a:noFill/>
                          </a:ln>
                          <a:solidFill>
                            <a:schemeClr val="bg1"/>
                          </a:solidFill>
                          <a:effectLst/>
                          <a:latin typeface="Arial" charset="0"/>
                          <a:sym typeface="Wingdings" pitchFamily="2" charset="2"/>
                        </a:rPr>
                        <a:t> ex : 341 terhadap 338 (pembunuhan anak), 308 terhadap 305 &amp; 306 (seorang ibu yg meninggalkan anaknya</a:t>
                      </a:r>
                    </a:p>
                    <a:p>
                      <a:pPr marL="457200" marR="0" lvl="0" indent="-457200" algn="l" defTabSz="914400" rtl="0" eaLnBrk="1" fontAlgn="base" latinLnBrk="0" hangingPunct="1">
                        <a:lnSpc>
                          <a:spcPct val="100000"/>
                        </a:lnSpc>
                        <a:spcBef>
                          <a:spcPct val="0"/>
                        </a:spcBef>
                        <a:spcAft>
                          <a:spcPct val="0"/>
                        </a:spcAft>
                        <a:buClrTx/>
                        <a:buSzTx/>
                        <a:buFontTx/>
                        <a:buNone/>
                        <a:tabLst/>
                      </a:pPr>
                      <a:endParaRPr kumimoji="0" lang="id-ID" sz="1600" b="1" i="0" u="none" strike="noStrike" cap="none" normalizeH="0" baseline="0" dirty="0" smtClean="0">
                        <a:ln>
                          <a:noFill/>
                        </a:ln>
                        <a:solidFill>
                          <a:schemeClr val="bg1"/>
                        </a:solidFill>
                        <a:effectLst/>
                        <a:latin typeface="Arial" charset="0"/>
                        <a:sym typeface="Wingdings" pitchFamily="2" charset="2"/>
                      </a:endParaRP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dirty="0" smtClean="0">
                          <a:ln>
                            <a:noFill/>
                          </a:ln>
                          <a:solidFill>
                            <a:schemeClr val="bg1"/>
                          </a:solidFill>
                          <a:effectLst/>
                          <a:latin typeface="Arial" charset="0"/>
                          <a:cs typeface="Arial" charset="0"/>
                          <a:sym typeface="Wingdings" pitchFamily="2" charset="2"/>
                        </a:rPr>
                        <a:t>Pd delik2 (2) &amp; (3) mempunyai unsur2 yg dipunyai delik (1), disamping unsur keadaan yg memberatkan pidana u/ (2) &amp; unsur keadaan yg meringankan pidana u/ (3).</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r h="2042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rPr>
                        <a:t>7.</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sym typeface="Wingdings" pitchFamily="2" charset="2"/>
                        </a:rPr>
                        <a:t>Bentuk Kesalahan Petindak</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dirty="0" smtClean="0">
                          <a:ln>
                            <a:noFill/>
                          </a:ln>
                          <a:solidFill>
                            <a:schemeClr val="bg1"/>
                          </a:solidFill>
                          <a:effectLst/>
                          <a:latin typeface="Arial" charset="0"/>
                          <a:cs typeface="Arial" charset="0"/>
                          <a:sym typeface="Wingdings" pitchFamily="2" charset="2"/>
                        </a:rPr>
                        <a:t>Delik kesengajaan (Delik </a:t>
                      </a:r>
                      <a:r>
                        <a:rPr kumimoji="0" lang="id-ID" sz="1600" b="1" i="1" u="none" strike="noStrike" cap="none" normalizeH="0" baseline="0" dirty="0" smtClean="0">
                          <a:ln>
                            <a:noFill/>
                          </a:ln>
                          <a:solidFill>
                            <a:schemeClr val="bg1"/>
                          </a:solidFill>
                          <a:effectLst/>
                          <a:latin typeface="Arial" charset="0"/>
                          <a:cs typeface="Arial" charset="0"/>
                          <a:sym typeface="Wingdings" pitchFamily="2" charset="2"/>
                        </a:rPr>
                        <a:t>Dolus</a:t>
                      </a:r>
                      <a:r>
                        <a:rPr kumimoji="0" lang="id-ID" sz="1600" b="1" i="0" u="none" strike="noStrike" cap="none" normalizeH="0" baseline="0" dirty="0" smtClean="0">
                          <a:ln>
                            <a:noFill/>
                          </a:ln>
                          <a:solidFill>
                            <a:schemeClr val="bg1"/>
                          </a:solidFill>
                          <a:effectLst/>
                          <a:latin typeface="Arial" charset="0"/>
                          <a:cs typeface="Arial" charset="0"/>
                          <a:sym typeface="Wingdings" pitchFamily="2" charset="2"/>
                        </a:rPr>
                        <a:t>) </a:t>
                      </a:r>
                      <a:r>
                        <a:rPr kumimoji="0" lang="id-ID" sz="1600" b="0" i="0" u="none" strike="noStrike" cap="none" normalizeH="0" baseline="0" dirty="0" smtClean="0">
                          <a:ln>
                            <a:noFill/>
                          </a:ln>
                          <a:solidFill>
                            <a:schemeClr val="bg1"/>
                          </a:solidFill>
                          <a:effectLst/>
                          <a:latin typeface="Arial" charset="0"/>
                          <a:cs typeface="Arial" charset="0"/>
                          <a:sym typeface="Wingdings" pitchFamily="2" charset="2"/>
                        </a:rPr>
                        <a:t> diperlukan adanya kesengajaan, ex : Ps. 338 (pembunuhan), 354 (sengaja melukai berat orang lain)</a:t>
                      </a: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dirty="0" smtClean="0">
                          <a:ln>
                            <a:noFill/>
                          </a:ln>
                          <a:solidFill>
                            <a:schemeClr val="bg1"/>
                          </a:solidFill>
                          <a:effectLst/>
                          <a:latin typeface="Arial" charset="0"/>
                          <a:cs typeface="Arial" charset="0"/>
                          <a:sym typeface="Wingdings" pitchFamily="2" charset="2"/>
                        </a:rPr>
                        <a:t>Delik kealpaan </a:t>
                      </a:r>
                      <a:r>
                        <a:rPr kumimoji="0" lang="id-ID" sz="1600" b="1" i="1" u="none" strike="noStrike" cap="none" normalizeH="0" baseline="0" dirty="0" smtClean="0">
                          <a:ln>
                            <a:noFill/>
                          </a:ln>
                          <a:solidFill>
                            <a:schemeClr val="bg1"/>
                          </a:solidFill>
                          <a:effectLst/>
                          <a:latin typeface="Arial" charset="0"/>
                          <a:cs typeface="Arial" charset="0"/>
                          <a:sym typeface="Wingdings" pitchFamily="2" charset="2"/>
                        </a:rPr>
                        <a:t>(</a:t>
                      </a:r>
                      <a:r>
                        <a:rPr kumimoji="0" lang="id-ID" sz="1600" b="1" i="0" u="none" strike="noStrike" cap="none" normalizeH="0" baseline="0" dirty="0" smtClean="0">
                          <a:ln>
                            <a:noFill/>
                          </a:ln>
                          <a:solidFill>
                            <a:schemeClr val="bg1"/>
                          </a:solidFill>
                          <a:effectLst/>
                          <a:latin typeface="Arial" charset="0"/>
                          <a:cs typeface="Arial" charset="0"/>
                          <a:sym typeface="Wingdings" pitchFamily="2" charset="2"/>
                        </a:rPr>
                        <a:t>Delik </a:t>
                      </a:r>
                      <a:r>
                        <a:rPr kumimoji="0" lang="id-ID" sz="1600" b="1" i="1" u="none" strike="noStrike" cap="none" normalizeH="0" baseline="0" dirty="0" smtClean="0">
                          <a:ln>
                            <a:noFill/>
                          </a:ln>
                          <a:solidFill>
                            <a:schemeClr val="bg1"/>
                          </a:solidFill>
                          <a:effectLst/>
                          <a:latin typeface="Arial" charset="0"/>
                          <a:cs typeface="Arial" charset="0"/>
                          <a:sym typeface="Wingdings" pitchFamily="2" charset="2"/>
                        </a:rPr>
                        <a:t>Culpa)</a:t>
                      </a:r>
                      <a:r>
                        <a:rPr kumimoji="0" lang="id-ID" sz="1600" b="1" i="0" u="none" strike="noStrike" cap="none" normalizeH="0" baseline="0" dirty="0" smtClean="0">
                          <a:ln>
                            <a:noFill/>
                          </a:ln>
                          <a:solidFill>
                            <a:schemeClr val="bg1"/>
                          </a:solidFill>
                          <a:effectLst/>
                          <a:latin typeface="Arial" charset="0"/>
                          <a:cs typeface="Arial" charset="0"/>
                          <a:sym typeface="Wingdings" pitchFamily="2" charset="2"/>
                        </a:rPr>
                        <a:t> </a:t>
                      </a:r>
                      <a:r>
                        <a:rPr kumimoji="0" lang="id-ID" sz="1600" b="0" i="0" u="none" strike="noStrike" cap="none" normalizeH="0" baseline="0" dirty="0" smtClean="0">
                          <a:ln>
                            <a:noFill/>
                          </a:ln>
                          <a:solidFill>
                            <a:schemeClr val="bg1"/>
                          </a:solidFill>
                          <a:effectLst/>
                          <a:latin typeface="Arial" charset="0"/>
                          <a:cs typeface="Arial" charset="0"/>
                          <a:sym typeface="Wingdings" pitchFamily="2" charset="2"/>
                        </a:rPr>
                        <a:t> orang sudah dpt dipidana bila kesalahannya itu berbentuk kealpaan, ex : 359 (kealpaan yg menyebabkan matinya orang), 360 (kealpaan yg menyebabkan orang lain luka berat)</a:t>
                      </a:r>
                      <a:endParaRPr kumimoji="0" lang="id-ID" sz="1600" b="1" i="0" u="none" strike="noStrike" cap="none" normalizeH="0" baseline="0" dirty="0" smtClean="0">
                        <a:ln>
                          <a:noFill/>
                        </a:ln>
                        <a:solidFill>
                          <a:schemeClr val="bg1"/>
                        </a:solidFill>
                        <a:effectLst/>
                        <a:latin typeface="Arial" charset="0"/>
                        <a:cs typeface="Arial" charset="0"/>
                        <a:sym typeface="Wingdings" pitchFamily="2" charset="2"/>
                      </a:endParaRP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dirty="0" smtClean="0">
                          <a:ln>
                            <a:noFill/>
                          </a:ln>
                          <a:solidFill>
                            <a:schemeClr val="bg1"/>
                          </a:solidFill>
                          <a:effectLst/>
                          <a:latin typeface="Arial" charset="0"/>
                          <a:cs typeface="Arial" charset="0"/>
                          <a:sym typeface="Wingdings" pitchFamily="2" charset="2"/>
                        </a:rPr>
                        <a:t>        </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bl>
          </a:graphicData>
        </a:graphic>
      </p:graphicFrame>
      <p:sp>
        <p:nvSpPr>
          <p:cNvPr id="29721" name="Slide Number Placeholder 6"/>
          <p:cNvSpPr>
            <a:spLocks noGrp="1"/>
          </p:cNvSpPr>
          <p:nvPr>
            <p:ph type="sldNum" sz="quarter" idx="12"/>
          </p:nvPr>
        </p:nvSpPr>
        <p:spPr bwMode="auto">
          <a:noFill/>
          <a:ln>
            <a:miter lim="800000"/>
            <a:headEnd/>
            <a:tailEnd/>
          </a:ln>
        </p:spPr>
        <p:txBody>
          <a:bodyPr/>
          <a:lstStyle/>
          <a:p>
            <a:fld id="{7B6D220E-1883-484F-8F10-F1692E3898EE}" type="slidenum">
              <a:rPr lang="en-US" sz="1400">
                <a:solidFill>
                  <a:schemeClr val="tx1"/>
                </a:solidFill>
              </a:rPr>
              <a:pPr/>
              <a:t>24</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a:xfrm>
            <a:off x="914400" y="344488"/>
            <a:ext cx="7620000" cy="563562"/>
          </a:xfrm>
        </p:spPr>
        <p:txBody>
          <a:bodyPr>
            <a:normAutofit fontScale="90000"/>
          </a:bodyPr>
          <a:lstStyle/>
          <a:p>
            <a:pPr fontAlgn="auto">
              <a:spcAft>
                <a:spcPts val="0"/>
              </a:spcAft>
              <a:defRPr/>
            </a:pPr>
            <a:r>
              <a:rPr lang="id-ID" sz="2800" smtClean="0"/>
              <a:t>Lanjutan ….. </a:t>
            </a:r>
            <a:br>
              <a:rPr lang="id-ID" sz="2800" smtClean="0"/>
            </a:br>
            <a:r>
              <a:rPr lang="id-ID" sz="2800" smtClean="0"/>
              <a:t>Pembedaan Delik-Delik Lainnya :</a:t>
            </a:r>
          </a:p>
        </p:txBody>
      </p:sp>
      <p:graphicFrame>
        <p:nvGraphicFramePr>
          <p:cNvPr id="118825" name="Group 41"/>
          <p:cNvGraphicFramePr>
            <a:graphicFrameLocks noGrp="1"/>
          </p:cNvGraphicFramePr>
          <p:nvPr>
            <p:ph sz="half" idx="1"/>
          </p:nvPr>
        </p:nvGraphicFramePr>
        <p:xfrm>
          <a:off x="0" y="1196975"/>
          <a:ext cx="9144000" cy="6072188"/>
        </p:xfrm>
        <a:graphic>
          <a:graphicData uri="http://schemas.openxmlformats.org/drawingml/2006/table">
            <a:tbl>
              <a:tblPr/>
              <a:tblGrid>
                <a:gridCol w="646113"/>
                <a:gridCol w="2630487"/>
                <a:gridCol w="5867400"/>
              </a:tblGrid>
              <a:tr h="3353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dirty="0" smtClean="0">
                          <a:ln>
                            <a:noFill/>
                          </a:ln>
                          <a:solidFill>
                            <a:schemeClr val="bg1"/>
                          </a:solidFill>
                          <a:effectLst/>
                          <a:latin typeface="Arial" charset="0"/>
                        </a:rPr>
                        <a:t>NO</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rPr>
                        <a:t>DASAR PEMBEDAAN</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rPr>
                        <a:t>MACAM DELIK</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r>
              <a:tr h="16521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rPr>
                        <a:t>8. </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1" i="0" u="none" strike="noStrike" cap="none" normalizeH="0" baseline="0" smtClean="0">
                          <a:ln>
                            <a:noFill/>
                          </a:ln>
                          <a:solidFill>
                            <a:schemeClr val="bg1"/>
                          </a:solidFill>
                          <a:effectLst/>
                          <a:latin typeface="Arial" charset="0"/>
                        </a:rPr>
                        <a:t>Tindakan Terlarang tsb mrpk Kebiasaan dr Petindak atau tidak</a:t>
                      </a:r>
                      <a:r>
                        <a:rPr kumimoji="0" lang="id-ID" sz="1600" b="0" i="0" u="none" strike="noStrike" cap="none" normalizeH="0" baseline="0" smtClean="0">
                          <a:ln>
                            <a:noFill/>
                          </a:ln>
                          <a:solidFill>
                            <a:schemeClr val="bg1"/>
                          </a:solidFill>
                          <a:effectLst/>
                          <a:latin typeface="Arial" charset="0"/>
                        </a:rPr>
                        <a:t> </a:t>
                      </a:r>
                      <a:endParaRPr kumimoji="0" lang="id-ID" sz="1600" b="0" i="0" u="none" strike="noStrike" cap="none" normalizeH="0" baseline="0" smtClean="0">
                        <a:ln>
                          <a:noFill/>
                        </a:ln>
                        <a:solidFill>
                          <a:schemeClr val="bg1"/>
                        </a:solidFill>
                        <a:effectLst/>
                        <a:latin typeface="Arial" charset="0"/>
                        <a:sym typeface="Wingdings" pitchFamily="2" charset="2"/>
                      </a:endParaRP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AutoNum type="arabicPeriod"/>
                        <a:tabLst/>
                      </a:pPr>
                      <a:r>
                        <a:rPr kumimoji="0" lang="id-ID" sz="1600" b="1" i="0" u="none" strike="noStrike" cap="none" normalizeH="0" baseline="0" smtClean="0">
                          <a:ln>
                            <a:noFill/>
                          </a:ln>
                          <a:solidFill>
                            <a:schemeClr val="bg1"/>
                          </a:solidFill>
                          <a:effectLst/>
                          <a:latin typeface="Arial" charset="0"/>
                        </a:rPr>
                        <a:t>Delik bersahaja </a:t>
                      </a:r>
                      <a:r>
                        <a:rPr kumimoji="0" lang="id-ID" sz="1600" b="1" i="1" u="none" strike="noStrike" cap="none" normalizeH="0" baseline="0" smtClean="0">
                          <a:ln>
                            <a:noFill/>
                          </a:ln>
                          <a:solidFill>
                            <a:schemeClr val="bg1"/>
                          </a:solidFill>
                          <a:effectLst/>
                          <a:latin typeface="Arial" charset="0"/>
                        </a:rPr>
                        <a:t>(enkel voudige delict)</a:t>
                      </a:r>
                      <a:r>
                        <a:rPr kumimoji="0" lang="id-ID" sz="1600" b="0" i="0" u="none" strike="noStrike" cap="none" normalizeH="0" baseline="0" smtClean="0">
                          <a:ln>
                            <a:noFill/>
                          </a:ln>
                          <a:solidFill>
                            <a:schemeClr val="bg1"/>
                          </a:solidFill>
                          <a:effectLst/>
                          <a:latin typeface="Arial" charset="0"/>
                        </a:rPr>
                        <a:t> </a:t>
                      </a:r>
                      <a:endParaRPr kumimoji="0" lang="id-ID" sz="1600" b="0" i="0" u="none" strike="noStrike" cap="none" normalizeH="0" baseline="0" smtClean="0">
                        <a:ln>
                          <a:noFill/>
                        </a:ln>
                        <a:solidFill>
                          <a:schemeClr val="bg1"/>
                        </a:solidFill>
                        <a:effectLst/>
                        <a:latin typeface="Arial" charset="0"/>
                        <a:sym typeface="Wingdings" pitchFamily="2" charset="2"/>
                      </a:endParaRPr>
                    </a:p>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id-ID" sz="1600" b="0" i="0" u="none" strike="noStrike" cap="none" normalizeH="0" baseline="0" smtClean="0">
                        <a:ln>
                          <a:noFill/>
                        </a:ln>
                        <a:solidFill>
                          <a:schemeClr val="bg1"/>
                        </a:solidFill>
                        <a:effectLst/>
                        <a:latin typeface="Arial" charset="0"/>
                        <a:sym typeface="Wingdings" pitchFamily="2" charset="2"/>
                      </a:endParaRPr>
                    </a:p>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AutoNum type="arabicPeriod" startAt="2"/>
                        <a:tabLst/>
                      </a:pPr>
                      <a:r>
                        <a:rPr kumimoji="0" lang="id-ID" sz="1600" b="1" i="0" u="none" strike="noStrike" cap="none" normalizeH="0" baseline="0" smtClean="0">
                          <a:ln>
                            <a:noFill/>
                          </a:ln>
                          <a:solidFill>
                            <a:schemeClr val="bg1"/>
                          </a:solidFill>
                          <a:effectLst/>
                          <a:latin typeface="Arial" charset="0"/>
                          <a:sym typeface="Wingdings" pitchFamily="2" charset="2"/>
                        </a:rPr>
                        <a:t>Delik kebiasaan </a:t>
                      </a:r>
                      <a:r>
                        <a:rPr kumimoji="0" lang="id-ID" sz="1600" b="1" i="1" u="none" strike="noStrike" cap="none" normalizeH="0" baseline="0" smtClean="0">
                          <a:ln>
                            <a:noFill/>
                          </a:ln>
                          <a:solidFill>
                            <a:schemeClr val="bg1"/>
                          </a:solidFill>
                          <a:effectLst/>
                          <a:latin typeface="Arial" charset="0"/>
                          <a:sym typeface="Wingdings" pitchFamily="2" charset="2"/>
                        </a:rPr>
                        <a:t>(samengestelde delict)</a:t>
                      </a:r>
                      <a:r>
                        <a:rPr kumimoji="0" lang="id-ID" sz="1600" b="0" i="0" u="none" strike="noStrike" cap="none" normalizeH="0" baseline="0" smtClean="0">
                          <a:ln>
                            <a:noFill/>
                          </a:ln>
                          <a:solidFill>
                            <a:schemeClr val="bg1"/>
                          </a:solidFill>
                          <a:effectLst/>
                          <a:latin typeface="Arial" charset="0"/>
                          <a:sym typeface="Wingdings" pitchFamily="2" charset="2"/>
                        </a:rPr>
                        <a:t>  ex : kebiasaan u/ mencari nafkah dgn memudahkan pencabulan antara orang lain (296), kebiasaan penadahan (481)</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r h="204235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rPr>
                        <a:t>9.</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sym typeface="Wingdings" pitchFamily="2" charset="2"/>
                        </a:rPr>
                        <a:t>Apakah Tindak Pidana itu Mengenai Hak Hidup </a:t>
                      </a:r>
                      <a:r>
                        <a:rPr kumimoji="0" lang="id-ID" sz="1600" b="1" i="1" u="none" strike="noStrike" cap="none" normalizeH="0" baseline="0" smtClean="0">
                          <a:ln>
                            <a:noFill/>
                          </a:ln>
                          <a:solidFill>
                            <a:schemeClr val="bg1"/>
                          </a:solidFill>
                          <a:effectLst/>
                          <a:latin typeface="Arial" charset="0"/>
                          <a:sym typeface="Wingdings" pitchFamily="2" charset="2"/>
                        </a:rPr>
                        <a:t>(het bestaan) </a:t>
                      </a:r>
                      <a:r>
                        <a:rPr kumimoji="0" lang="id-ID" sz="1600" b="1" i="0" u="none" strike="noStrike" cap="none" normalizeH="0" baseline="0" smtClean="0">
                          <a:ln>
                            <a:noFill/>
                          </a:ln>
                          <a:solidFill>
                            <a:schemeClr val="bg1"/>
                          </a:solidFill>
                          <a:effectLst/>
                          <a:latin typeface="Arial" charset="0"/>
                          <a:sym typeface="Wingdings" pitchFamily="2" charset="2"/>
                        </a:rPr>
                        <a:t>Negara, Ketatanegaraan atau Pemerintahan Negara</a:t>
                      </a:r>
                      <a:endParaRPr kumimoji="0" lang="id-ID" sz="1600" b="1" i="1" u="none" strike="noStrike" cap="none" normalizeH="0" baseline="0" smtClean="0">
                        <a:ln>
                          <a:noFill/>
                        </a:ln>
                        <a:solidFill>
                          <a:schemeClr val="bg1"/>
                        </a:solidFill>
                        <a:effectLst/>
                        <a:latin typeface="Arial" charset="0"/>
                        <a:sym typeface="Wingdings" pitchFamily="2" charset="2"/>
                      </a:endParaRP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smtClean="0">
                          <a:ln>
                            <a:noFill/>
                          </a:ln>
                          <a:solidFill>
                            <a:schemeClr val="bg1"/>
                          </a:solidFill>
                          <a:effectLst/>
                          <a:latin typeface="Arial" charset="0"/>
                          <a:sym typeface="Wingdings" pitchFamily="2" charset="2"/>
                        </a:rPr>
                        <a:t>Delik umum</a:t>
                      </a:r>
                      <a:r>
                        <a:rPr kumimoji="0" lang="id-ID" sz="1600" b="0" i="0" u="none" strike="noStrike" cap="none" normalizeH="0" baseline="0" smtClean="0">
                          <a:ln>
                            <a:noFill/>
                          </a:ln>
                          <a:solidFill>
                            <a:schemeClr val="bg1"/>
                          </a:solidFill>
                          <a:effectLst/>
                          <a:latin typeface="Arial" charset="0"/>
                          <a:sym typeface="Wingdings" pitchFamily="2" charset="2"/>
                        </a:rPr>
                        <a:t> </a:t>
                      </a: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endParaRPr kumimoji="0" lang="id-ID" sz="1600" b="0" i="0" u="none" strike="noStrike" cap="none" normalizeH="0" baseline="0" smtClean="0">
                        <a:ln>
                          <a:noFill/>
                        </a:ln>
                        <a:solidFill>
                          <a:schemeClr val="bg1"/>
                        </a:solidFill>
                        <a:effectLst/>
                        <a:latin typeface="Arial" charset="0"/>
                        <a:sym typeface="Wingdings" pitchFamily="2" charset="2"/>
                      </a:endParaRPr>
                    </a:p>
                    <a:p>
                      <a:pPr marL="457200" marR="0" lvl="0" indent="-457200" algn="l" defTabSz="914400" rtl="0" eaLnBrk="1" fontAlgn="base" latinLnBrk="0" hangingPunct="1">
                        <a:lnSpc>
                          <a:spcPct val="100000"/>
                        </a:lnSpc>
                        <a:spcBef>
                          <a:spcPct val="0"/>
                        </a:spcBef>
                        <a:spcAft>
                          <a:spcPct val="0"/>
                        </a:spcAft>
                        <a:buClrTx/>
                        <a:buSzTx/>
                        <a:buFontTx/>
                        <a:buAutoNum type="arabicPeriod" startAt="2"/>
                        <a:tabLst/>
                      </a:pPr>
                      <a:r>
                        <a:rPr kumimoji="0" lang="id-ID" sz="1600" b="1" i="0" u="none" strike="noStrike" cap="none" normalizeH="0" baseline="0" smtClean="0">
                          <a:ln>
                            <a:noFill/>
                          </a:ln>
                          <a:solidFill>
                            <a:schemeClr val="bg1"/>
                          </a:solidFill>
                          <a:effectLst/>
                          <a:latin typeface="Arial" charset="0"/>
                          <a:sym typeface="Wingdings" pitchFamily="2" charset="2"/>
                        </a:rPr>
                        <a:t>Delik politik</a:t>
                      </a: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smtClean="0">
                          <a:ln>
                            <a:noFill/>
                          </a:ln>
                          <a:solidFill>
                            <a:schemeClr val="bg1"/>
                          </a:solidFill>
                          <a:effectLst/>
                          <a:latin typeface="Arial" charset="0"/>
                          <a:sym typeface="Wingdings" pitchFamily="2" charset="2"/>
                        </a:rPr>
                        <a:t>        Delik politik murni </a:t>
                      </a:r>
                      <a:r>
                        <a:rPr kumimoji="0" lang="id-ID" sz="1600" b="0" i="0" u="none" strike="noStrike" cap="none" normalizeH="0" baseline="0" smtClean="0">
                          <a:ln>
                            <a:noFill/>
                          </a:ln>
                          <a:solidFill>
                            <a:schemeClr val="bg1"/>
                          </a:solidFill>
                          <a:effectLst/>
                          <a:latin typeface="Arial" charset="0"/>
                          <a:sym typeface="Wingdings" pitchFamily="2" charset="2"/>
                        </a:rPr>
                        <a:t> ex : pemberontakan, penggulingan pemerintah)</a:t>
                      </a: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sym typeface="Wingdings" pitchFamily="2" charset="2"/>
                        </a:rPr>
                        <a:t>        </a:t>
                      </a:r>
                      <a:r>
                        <a:rPr kumimoji="0" lang="id-ID" sz="1600" b="1" i="0" u="none" strike="noStrike" cap="none" normalizeH="0" baseline="0" smtClean="0">
                          <a:ln>
                            <a:noFill/>
                          </a:ln>
                          <a:solidFill>
                            <a:schemeClr val="bg1"/>
                          </a:solidFill>
                          <a:effectLst/>
                          <a:latin typeface="Arial" charset="0"/>
                          <a:sym typeface="Wingdings" pitchFamily="2" charset="2"/>
                        </a:rPr>
                        <a:t>Delik politik campuran </a:t>
                      </a:r>
                      <a:r>
                        <a:rPr kumimoji="0" lang="id-ID" sz="1600" b="0" i="0" u="none" strike="noStrike" cap="none" normalizeH="0" baseline="0" smtClean="0">
                          <a:ln>
                            <a:noFill/>
                          </a:ln>
                          <a:solidFill>
                            <a:schemeClr val="bg1"/>
                          </a:solidFill>
                          <a:effectLst/>
                          <a:latin typeface="Arial" charset="0"/>
                          <a:sym typeface="Wingdings" pitchFamily="2" charset="2"/>
                        </a:rPr>
                        <a:t> ex : mencuri dokumen negara</a:t>
                      </a: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sym typeface="Wingdings" pitchFamily="2" charset="2"/>
                        </a:rPr>
                        <a:t>        </a:t>
                      </a:r>
                      <a:r>
                        <a:rPr kumimoji="0" lang="id-ID" sz="1600" b="1" i="0" u="none" strike="noStrike" cap="none" normalizeH="0" baseline="0" smtClean="0">
                          <a:ln>
                            <a:noFill/>
                          </a:ln>
                          <a:solidFill>
                            <a:schemeClr val="bg1"/>
                          </a:solidFill>
                          <a:effectLst/>
                          <a:latin typeface="Arial" charset="0"/>
                          <a:sym typeface="Wingdings" pitchFamily="2" charset="2"/>
                        </a:rPr>
                        <a:t>Delik politik koneksitas </a:t>
                      </a:r>
                      <a:r>
                        <a:rPr kumimoji="0" lang="id-ID" sz="1600" b="0" i="0" u="none" strike="noStrike" cap="none" normalizeH="0" baseline="0" smtClean="0">
                          <a:ln>
                            <a:noFill/>
                          </a:ln>
                          <a:solidFill>
                            <a:schemeClr val="bg1"/>
                          </a:solidFill>
                          <a:effectLst/>
                          <a:latin typeface="Arial" charset="0"/>
                          <a:sym typeface="Wingdings" pitchFamily="2" charset="2"/>
                        </a:rPr>
                        <a:t> ex : menyembunyikan senjata api</a:t>
                      </a:r>
                      <a:endParaRPr kumimoji="0" lang="id-ID" sz="1600" b="1" i="0" u="none" strike="noStrike" cap="none" normalizeH="0" baseline="0" smtClean="0">
                        <a:ln>
                          <a:noFill/>
                        </a:ln>
                        <a:solidFill>
                          <a:schemeClr val="bg1"/>
                        </a:solidFill>
                        <a:effectLst/>
                        <a:latin typeface="Arial" charset="0"/>
                        <a:sym typeface="Wingdings" pitchFamily="2" charset="2"/>
                      </a:endParaRP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r h="204235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bg1"/>
                          </a:solidFill>
                          <a:effectLst/>
                          <a:latin typeface="Arial" charset="0"/>
                        </a:rPr>
                        <a:t>10</a:t>
                      </a:r>
                      <a:r>
                        <a:rPr kumimoji="0" lang="id-ID" sz="1600" b="0" i="0" u="none" strike="noStrike" cap="none" normalizeH="0" baseline="0" smtClean="0">
                          <a:ln>
                            <a:noFill/>
                          </a:ln>
                          <a:solidFill>
                            <a:schemeClr val="bg1"/>
                          </a:solidFill>
                          <a:effectLst/>
                          <a:latin typeface="Arial" charset="0"/>
                        </a:rPr>
                        <a:t>.</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1" i="0" u="none" strike="noStrike" cap="none" normalizeH="0" baseline="0" dirty="0" smtClean="0">
                          <a:ln>
                            <a:noFill/>
                          </a:ln>
                          <a:solidFill>
                            <a:schemeClr val="bg1"/>
                          </a:solidFill>
                          <a:effectLst/>
                          <a:latin typeface="Arial" charset="0"/>
                          <a:sym typeface="Wingdings" pitchFamily="2" charset="2"/>
                        </a:rPr>
                        <a:t>Perbedaan Subjek</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id-ID" sz="1600" b="1" i="0" u="none" strike="noStrike" cap="none" normalizeH="0" baseline="0" dirty="0" smtClean="0">
                          <a:ln>
                            <a:noFill/>
                          </a:ln>
                          <a:solidFill>
                            <a:schemeClr val="bg1"/>
                          </a:solidFill>
                          <a:effectLst/>
                          <a:latin typeface="Arial" charset="0"/>
                          <a:cs typeface="Arial" charset="0"/>
                          <a:sym typeface="Wingdings" pitchFamily="2" charset="2"/>
                        </a:rPr>
                        <a:t>Delik khusus </a:t>
                      </a:r>
                      <a:r>
                        <a:rPr kumimoji="0" lang="id-ID" sz="1600" b="1" i="1" u="none" strike="noStrike" cap="none" normalizeH="0" baseline="0" dirty="0" smtClean="0">
                          <a:ln>
                            <a:noFill/>
                          </a:ln>
                          <a:solidFill>
                            <a:schemeClr val="bg1"/>
                          </a:solidFill>
                          <a:effectLst/>
                          <a:latin typeface="Arial" charset="0"/>
                          <a:cs typeface="Arial" charset="0"/>
                          <a:sym typeface="Wingdings" pitchFamily="2" charset="2"/>
                        </a:rPr>
                        <a:t>(delict propria) </a:t>
                      </a:r>
                      <a:r>
                        <a:rPr kumimoji="0" lang="id-ID" sz="1600" b="0" i="0" u="none" strike="noStrike" cap="none" normalizeH="0" baseline="0" dirty="0" smtClean="0">
                          <a:ln>
                            <a:noFill/>
                          </a:ln>
                          <a:solidFill>
                            <a:schemeClr val="bg1"/>
                          </a:solidFill>
                          <a:effectLst/>
                          <a:latin typeface="Arial" charset="0"/>
                          <a:cs typeface="Arial" charset="0"/>
                          <a:sym typeface="Wingdings" pitchFamily="2" charset="2"/>
                        </a:rPr>
                        <a:t> subjek dr delik khusus hanya orang2 atau golongan ttt sbg petindak dr dr tindak pidana khusus ybs.</a:t>
                      </a:r>
                      <a:endParaRPr kumimoji="0" lang="id-ID" sz="1600" b="1" i="1" u="none" strike="noStrike" cap="none" normalizeH="0" baseline="0" dirty="0" smtClean="0">
                        <a:ln>
                          <a:noFill/>
                        </a:ln>
                        <a:solidFill>
                          <a:schemeClr val="bg1"/>
                        </a:solidFill>
                        <a:effectLst/>
                        <a:latin typeface="Arial" charset="0"/>
                        <a:cs typeface="Arial" charset="0"/>
                        <a:sym typeface="Wingdings" pitchFamily="2" charset="2"/>
                      </a:endParaRP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dirty="0" smtClean="0">
                          <a:ln>
                            <a:noFill/>
                          </a:ln>
                          <a:solidFill>
                            <a:schemeClr val="bg1"/>
                          </a:solidFill>
                          <a:effectLst/>
                          <a:latin typeface="Arial" charset="0"/>
                          <a:cs typeface="Arial" charset="0"/>
                          <a:sym typeface="Wingdings" pitchFamily="2" charset="2"/>
                        </a:rPr>
                        <a:t>        subjek dr delik khusus  ex : PNS, militer, dll</a:t>
                      </a:r>
                    </a:p>
                    <a:p>
                      <a:pPr marL="457200" marR="0" lvl="0" indent="-457200" algn="l" defTabSz="914400" rtl="0" eaLnBrk="1" fontAlgn="base" latinLnBrk="0" hangingPunct="1">
                        <a:lnSpc>
                          <a:spcPct val="100000"/>
                        </a:lnSpc>
                        <a:spcBef>
                          <a:spcPct val="0"/>
                        </a:spcBef>
                        <a:spcAft>
                          <a:spcPct val="0"/>
                        </a:spcAft>
                        <a:buClrTx/>
                        <a:buSzTx/>
                        <a:buFontTx/>
                        <a:buAutoNum type="arabicPeriod" startAt="2"/>
                        <a:tabLst/>
                      </a:pPr>
                      <a:r>
                        <a:rPr kumimoji="0" lang="id-ID" sz="1600" b="1" i="0" u="none" strike="noStrike" cap="none" normalizeH="0" baseline="0" dirty="0" smtClean="0">
                          <a:ln>
                            <a:noFill/>
                          </a:ln>
                          <a:solidFill>
                            <a:schemeClr val="bg1"/>
                          </a:solidFill>
                          <a:effectLst/>
                          <a:latin typeface="Arial" charset="0"/>
                          <a:cs typeface="Arial" charset="0"/>
                          <a:sym typeface="Wingdings" pitchFamily="2" charset="2"/>
                        </a:rPr>
                        <a:t>Delik umum </a:t>
                      </a:r>
                      <a:r>
                        <a:rPr kumimoji="0" lang="id-ID" sz="1600" b="1" i="1" u="none" strike="noStrike" cap="none" normalizeH="0" baseline="0" dirty="0" smtClean="0">
                          <a:ln>
                            <a:noFill/>
                          </a:ln>
                          <a:solidFill>
                            <a:schemeClr val="bg1"/>
                          </a:solidFill>
                          <a:effectLst/>
                          <a:latin typeface="Arial" charset="0"/>
                          <a:cs typeface="Arial" charset="0"/>
                          <a:sym typeface="Wingdings" pitchFamily="2" charset="2"/>
                        </a:rPr>
                        <a:t>(commune delicten)</a:t>
                      </a:r>
                      <a:r>
                        <a:rPr kumimoji="0" lang="id-ID" sz="1600" b="0" i="0" u="none" strike="noStrike" cap="none" normalizeH="0" baseline="0" dirty="0" smtClean="0">
                          <a:ln>
                            <a:noFill/>
                          </a:ln>
                          <a:solidFill>
                            <a:schemeClr val="bg1"/>
                          </a:solidFill>
                          <a:effectLst/>
                          <a:latin typeface="Arial" charset="0"/>
                          <a:cs typeface="Arial" charset="0"/>
                          <a:sym typeface="Wingdings" pitchFamily="2" charset="2"/>
                        </a:rPr>
                        <a:t>  subjek dr delik umum dlm KUHP pd umumnya dirumuskan dgn “barang siapa”, yaitu siapa saja (setiap orang) sebagaimana ditentukan Ps. 2 s.d. 9 KUHP</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bl>
          </a:graphicData>
        </a:graphic>
      </p:graphicFrame>
      <p:sp>
        <p:nvSpPr>
          <p:cNvPr id="30745" name="Slide Number Placeholder 6"/>
          <p:cNvSpPr>
            <a:spLocks noGrp="1"/>
          </p:cNvSpPr>
          <p:nvPr>
            <p:ph type="sldNum" sz="quarter" idx="12"/>
          </p:nvPr>
        </p:nvSpPr>
        <p:spPr bwMode="auto">
          <a:noFill/>
          <a:ln>
            <a:miter lim="800000"/>
            <a:headEnd/>
            <a:tailEnd/>
          </a:ln>
        </p:spPr>
        <p:txBody>
          <a:bodyPr/>
          <a:lstStyle/>
          <a:p>
            <a:fld id="{84008D96-127C-4D4A-895A-5B842025C0E6}" type="slidenum">
              <a:rPr lang="en-US" sz="1400">
                <a:solidFill>
                  <a:schemeClr val="tx1"/>
                </a:solidFill>
              </a:rPr>
              <a:pPr/>
              <a:t>25</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a:xfrm>
            <a:off x="914400" y="344488"/>
            <a:ext cx="7620000" cy="563562"/>
          </a:xfrm>
        </p:spPr>
        <p:txBody>
          <a:bodyPr>
            <a:normAutofit fontScale="90000"/>
          </a:bodyPr>
          <a:lstStyle/>
          <a:p>
            <a:pPr fontAlgn="auto">
              <a:spcAft>
                <a:spcPts val="0"/>
              </a:spcAft>
              <a:defRPr/>
            </a:pPr>
            <a:r>
              <a:rPr lang="id-ID" sz="2800" smtClean="0"/>
              <a:t>Lanjutan ….. </a:t>
            </a:r>
            <a:br>
              <a:rPr lang="id-ID" sz="2800" smtClean="0"/>
            </a:br>
            <a:r>
              <a:rPr lang="id-ID" sz="2800" smtClean="0"/>
              <a:t>Pembedaan Delik-Delik Lainnya :</a:t>
            </a:r>
          </a:p>
        </p:txBody>
      </p:sp>
      <p:graphicFrame>
        <p:nvGraphicFramePr>
          <p:cNvPr id="122925" name="Group 45"/>
          <p:cNvGraphicFramePr>
            <a:graphicFrameLocks noGrp="1"/>
          </p:cNvGraphicFramePr>
          <p:nvPr>
            <p:ph sz="half" idx="1"/>
          </p:nvPr>
        </p:nvGraphicFramePr>
        <p:xfrm>
          <a:off x="0" y="1196975"/>
          <a:ext cx="9144000" cy="2451100"/>
        </p:xfrm>
        <a:graphic>
          <a:graphicData uri="http://schemas.openxmlformats.org/drawingml/2006/table">
            <a:tbl>
              <a:tblPr/>
              <a:tblGrid>
                <a:gridCol w="646113"/>
                <a:gridCol w="2630487"/>
                <a:gridCol w="5867400"/>
              </a:tblGrid>
              <a:tr h="70118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smtClean="0">
                          <a:ln>
                            <a:noFill/>
                          </a:ln>
                          <a:solidFill>
                            <a:schemeClr val="bg1"/>
                          </a:solidFill>
                          <a:effectLst/>
                          <a:latin typeface="Arial" charset="0"/>
                        </a:rPr>
                        <a:t>NO</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smtClean="0">
                          <a:ln>
                            <a:noFill/>
                          </a:ln>
                          <a:solidFill>
                            <a:schemeClr val="bg1"/>
                          </a:solidFill>
                          <a:effectLst/>
                          <a:latin typeface="Arial" charset="0"/>
                        </a:rPr>
                        <a:t>DASAR PEMBEDAAN</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smtClean="0">
                          <a:ln>
                            <a:noFill/>
                          </a:ln>
                          <a:solidFill>
                            <a:schemeClr val="bg1"/>
                          </a:solidFill>
                          <a:effectLst/>
                          <a:latin typeface="Arial" charset="0"/>
                        </a:rPr>
                        <a:t>MACAM DELIK</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9CC00"/>
                    </a:solidFill>
                  </a:tcPr>
                </a:tc>
              </a:tr>
              <a:tr h="17499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600" b="0" i="0" u="none" strike="noStrike" cap="none" normalizeH="0" baseline="0" smtClean="0">
                          <a:ln>
                            <a:noFill/>
                          </a:ln>
                          <a:solidFill>
                            <a:schemeClr val="bg1"/>
                          </a:solidFill>
                          <a:effectLst/>
                          <a:latin typeface="Arial" charset="0"/>
                        </a:rPr>
                        <a:t>11. </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1" i="0" u="none" strike="noStrike" cap="none" normalizeH="0" baseline="0" dirty="0" smtClean="0">
                          <a:ln>
                            <a:noFill/>
                          </a:ln>
                          <a:solidFill>
                            <a:schemeClr val="bg1"/>
                          </a:solidFill>
                          <a:effectLst/>
                          <a:latin typeface="Arial" charset="0"/>
                        </a:rPr>
                        <a:t>Cara Penuntutan</a:t>
                      </a:r>
                      <a:endParaRPr kumimoji="0" lang="id-ID" sz="1600" b="0" i="0" u="none" strike="noStrike" cap="none" normalizeH="0" baseline="0" dirty="0" smtClean="0">
                        <a:ln>
                          <a:noFill/>
                        </a:ln>
                        <a:solidFill>
                          <a:schemeClr val="bg1"/>
                        </a:solidFill>
                        <a:effectLst/>
                        <a:latin typeface="Arial" charset="0"/>
                        <a:sym typeface="Wingdings" pitchFamily="2" charset="2"/>
                      </a:endParaRP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c>
                  <a:txBody>
                    <a:bodyPr/>
                    <a:lstStyle/>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AutoNum type="arabicPeriod"/>
                        <a:tabLst/>
                      </a:pPr>
                      <a:r>
                        <a:rPr kumimoji="0" lang="id-ID" sz="1600" b="1" i="0" u="none" strike="noStrike" cap="none" normalizeH="0" baseline="0" dirty="0" smtClean="0">
                          <a:ln>
                            <a:noFill/>
                          </a:ln>
                          <a:solidFill>
                            <a:schemeClr val="bg1"/>
                          </a:solidFill>
                          <a:effectLst/>
                          <a:latin typeface="Arial" charset="0"/>
                        </a:rPr>
                        <a:t>Delik aduan</a:t>
                      </a:r>
                      <a:endParaRPr kumimoji="0" lang="id-ID" sz="1600" b="0" i="0" u="none" strike="noStrike" cap="none" normalizeH="0" baseline="0" dirty="0" smtClean="0">
                        <a:ln>
                          <a:noFill/>
                        </a:ln>
                        <a:solidFill>
                          <a:schemeClr val="bg1"/>
                        </a:solidFill>
                        <a:effectLst/>
                        <a:latin typeface="Arial" charset="0"/>
                        <a:sym typeface="Wingdings" pitchFamily="2" charset="2"/>
                      </a:endParaRPr>
                    </a:p>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0" i="0" u="none" strike="noStrike" cap="none" normalizeH="0" baseline="0" dirty="0" smtClean="0">
                          <a:ln>
                            <a:noFill/>
                          </a:ln>
                          <a:solidFill>
                            <a:schemeClr val="bg1"/>
                          </a:solidFill>
                          <a:effectLst/>
                          <a:latin typeface="Arial" charset="0"/>
                          <a:sym typeface="Wingdings" pitchFamily="2" charset="2"/>
                        </a:rPr>
                        <a:t>        Petindak hanya dpt dituntut krn adanya aduan</a:t>
                      </a:r>
                    </a:p>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AutoNum type="arabicPeriod" startAt="2"/>
                        <a:tabLst/>
                      </a:pPr>
                      <a:r>
                        <a:rPr kumimoji="0" lang="id-ID" sz="1600" b="1" i="0" u="none" strike="noStrike" cap="none" normalizeH="0" baseline="0" dirty="0" smtClean="0">
                          <a:ln>
                            <a:noFill/>
                          </a:ln>
                          <a:solidFill>
                            <a:schemeClr val="bg1"/>
                          </a:solidFill>
                          <a:effectLst/>
                          <a:latin typeface="Arial" charset="0"/>
                          <a:sym typeface="Wingdings" pitchFamily="2" charset="2"/>
                        </a:rPr>
                        <a:t>Delik yg penuntutannya krn jabatan</a:t>
                      </a:r>
                    </a:p>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0" i="0" u="none" strike="noStrike" cap="none" normalizeH="0" baseline="0" dirty="0" smtClean="0">
                          <a:ln>
                            <a:noFill/>
                          </a:ln>
                          <a:solidFill>
                            <a:schemeClr val="bg1"/>
                          </a:solidFill>
                          <a:effectLst/>
                          <a:latin typeface="Arial" charset="0"/>
                          <a:sym typeface="Wingdings" pitchFamily="2" charset="2"/>
                        </a:rPr>
                        <a:t>        Petindaknya dituntut o/ petugas, krn memang u/ itulah ia ditugaskan, tdk perlu ada aduan</a:t>
                      </a:r>
                    </a:p>
                    <a:p>
                      <a:pPr marL="457200" marR="0" lvl="0" indent="-45720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id-ID" sz="1600" b="0" i="0" u="none" strike="noStrike" cap="none" normalizeH="0" baseline="0" dirty="0" smtClean="0">
                        <a:ln>
                          <a:noFill/>
                        </a:ln>
                        <a:solidFill>
                          <a:schemeClr val="bg1"/>
                        </a:solidFill>
                        <a:effectLst/>
                        <a:latin typeface="Arial" charset="0"/>
                        <a:sym typeface="Wingdings" pitchFamily="2" charset="2"/>
                      </a:endParaRP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CC"/>
                    </a:solidFill>
                  </a:tcPr>
                </a:tc>
              </a:tr>
            </a:tbl>
          </a:graphicData>
        </a:graphic>
      </p:graphicFrame>
      <p:sp>
        <p:nvSpPr>
          <p:cNvPr id="31761" name="Slide Number Placeholder 6"/>
          <p:cNvSpPr>
            <a:spLocks noGrp="1"/>
          </p:cNvSpPr>
          <p:nvPr>
            <p:ph type="sldNum" sz="quarter" idx="12"/>
          </p:nvPr>
        </p:nvSpPr>
        <p:spPr bwMode="auto">
          <a:noFill/>
          <a:ln>
            <a:miter lim="800000"/>
            <a:headEnd/>
            <a:tailEnd/>
          </a:ln>
        </p:spPr>
        <p:txBody>
          <a:bodyPr/>
          <a:lstStyle/>
          <a:p>
            <a:fld id="{6AF0DDEA-5EFE-4F29-BF82-4E267D8D7A2B}" type="slidenum">
              <a:rPr lang="en-US" sz="1400">
                <a:solidFill>
                  <a:schemeClr val="tx1"/>
                </a:solidFill>
              </a:rPr>
              <a:pPr/>
              <a:t>26</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5662" y="619125"/>
            <a:ext cx="7716865" cy="5881709"/>
          </a:xfrm>
        </p:spPr>
        <p:txBody>
          <a:bodyPr>
            <a:noAutofit/>
          </a:bodyPr>
          <a:lstStyle/>
          <a:p>
            <a:r>
              <a:rPr lang="en-US" sz="4000" cap="none" dirty="0" err="1" smtClean="0"/>
              <a:t>Delik</a:t>
            </a:r>
            <a:r>
              <a:rPr lang="en-US" sz="4000" cap="none" dirty="0" smtClean="0"/>
              <a:t> </a:t>
            </a:r>
            <a:r>
              <a:rPr lang="en-US" sz="4000" cap="none" dirty="0" err="1" smtClean="0"/>
              <a:t>kejahatan</a:t>
            </a:r>
            <a:r>
              <a:rPr lang="en-US" sz="4000" cap="none" dirty="0" smtClean="0"/>
              <a:t> </a:t>
            </a:r>
            <a:r>
              <a:rPr lang="en-US" sz="4000" cap="none" dirty="0" err="1" smtClean="0"/>
              <a:t>yaitu</a:t>
            </a:r>
            <a:r>
              <a:rPr lang="en-US" sz="4000" cap="none" dirty="0" smtClean="0"/>
              <a:t> </a:t>
            </a:r>
            <a:r>
              <a:rPr lang="en-US" sz="4000" cap="none" dirty="0" err="1" smtClean="0"/>
              <a:t>tindak</a:t>
            </a:r>
            <a:r>
              <a:rPr lang="en-US" sz="4000" cap="none" dirty="0" smtClean="0"/>
              <a:t> </a:t>
            </a:r>
            <a:r>
              <a:rPr lang="en-US" sz="4000" cap="none" dirty="0" err="1" smtClean="0"/>
              <a:t>pidana</a:t>
            </a:r>
            <a:r>
              <a:rPr lang="en-US" sz="4000" cap="none" dirty="0" smtClean="0"/>
              <a:t> yang </a:t>
            </a:r>
            <a:r>
              <a:rPr lang="en-US" sz="4000" cap="none" dirty="0" err="1" smtClean="0"/>
              <a:t>tergolong</a:t>
            </a:r>
            <a:r>
              <a:rPr lang="en-US" sz="4000" cap="none" dirty="0" smtClean="0"/>
              <a:t> </a:t>
            </a:r>
            <a:r>
              <a:rPr lang="en-US" sz="4000" cap="none" dirty="0" err="1" smtClean="0"/>
              <a:t>berat</a:t>
            </a:r>
            <a:r>
              <a:rPr lang="en-US" sz="4000" cap="none" dirty="0" smtClean="0"/>
              <a:t> </a:t>
            </a:r>
            <a:r>
              <a:rPr lang="en-US" sz="4000" cap="none" dirty="0" err="1" smtClean="0"/>
              <a:t>dan</a:t>
            </a:r>
            <a:r>
              <a:rPr lang="en-US" sz="4000" cap="none" dirty="0" smtClean="0"/>
              <a:t> </a:t>
            </a:r>
            <a:r>
              <a:rPr lang="en-US" sz="4000" cap="none" dirty="0" err="1" smtClean="0"/>
              <a:t>merugikan</a:t>
            </a:r>
            <a:r>
              <a:rPr lang="en-US" sz="4000" cap="none" dirty="0" smtClean="0"/>
              <a:t> </a:t>
            </a:r>
            <a:r>
              <a:rPr lang="en-US" sz="4000" cap="none" dirty="0" err="1" smtClean="0"/>
              <a:t>terhadap</a:t>
            </a:r>
            <a:r>
              <a:rPr lang="en-US" sz="4000" cap="none" dirty="0" smtClean="0"/>
              <a:t> </a:t>
            </a:r>
            <a:r>
              <a:rPr lang="en-US" sz="4000" cap="none" dirty="0" err="1" smtClean="0"/>
              <a:t>orang</a:t>
            </a:r>
            <a:r>
              <a:rPr lang="en-US" sz="4000" cap="none" dirty="0" smtClean="0"/>
              <a:t> </a:t>
            </a:r>
            <a:r>
              <a:rPr lang="en-US" sz="4000" cap="none" dirty="0" err="1" smtClean="0"/>
              <a:t>atau</a:t>
            </a:r>
            <a:r>
              <a:rPr lang="en-US" sz="4000" cap="none" dirty="0" smtClean="0"/>
              <a:t> </a:t>
            </a:r>
            <a:r>
              <a:rPr lang="en-US" sz="4000" cap="none" dirty="0" err="1" smtClean="0"/>
              <a:t>pihak</a:t>
            </a:r>
            <a:r>
              <a:rPr lang="en-US" sz="4000" cap="none" dirty="0" smtClean="0"/>
              <a:t> lain.</a:t>
            </a:r>
            <a:br>
              <a:rPr lang="en-US" sz="4000" cap="none" dirty="0" smtClean="0"/>
            </a:br>
            <a:r>
              <a:rPr lang="en-US" sz="4000" cap="none" dirty="0" err="1" smtClean="0"/>
              <a:t>Contoh</a:t>
            </a:r>
            <a:r>
              <a:rPr lang="en-US" sz="4000" cap="none" dirty="0" smtClean="0"/>
              <a:t> : </a:t>
            </a:r>
            <a:r>
              <a:rPr lang="en-US" sz="4000" cap="none" dirty="0" err="1" smtClean="0"/>
              <a:t>penipuan</a:t>
            </a:r>
            <a:r>
              <a:rPr lang="en-US" sz="4000" cap="none" dirty="0" smtClean="0"/>
              <a:t>, </a:t>
            </a:r>
            <a:r>
              <a:rPr lang="en-US" sz="4000" cap="none" dirty="0" err="1" smtClean="0"/>
              <a:t>penganiayaan</a:t>
            </a:r>
            <a:r>
              <a:rPr lang="en-US" sz="4000" cap="none" dirty="0" smtClean="0"/>
              <a:t>, </a:t>
            </a:r>
            <a:r>
              <a:rPr lang="en-US" sz="4000" cap="none" dirty="0" err="1" smtClean="0"/>
              <a:t>pencurian</a:t>
            </a:r>
            <a:r>
              <a:rPr lang="en-US" sz="4000" cap="none" dirty="0" smtClean="0"/>
              <a:t>, </a:t>
            </a:r>
            <a:r>
              <a:rPr lang="en-US" sz="4000" cap="none" dirty="0" err="1" smtClean="0"/>
              <a:t>pembunuhan</a:t>
            </a:r>
            <a:r>
              <a:rPr lang="en-US" sz="4000" cap="none" dirty="0" smtClean="0"/>
              <a:t/>
            </a:r>
            <a:br>
              <a:rPr lang="en-US" sz="4000" cap="none" dirty="0" smtClean="0"/>
            </a:br>
            <a:r>
              <a:rPr lang="en-US" sz="4000" cap="none" dirty="0" err="1" smtClean="0"/>
              <a:t>delik</a:t>
            </a:r>
            <a:r>
              <a:rPr lang="en-US" sz="4000" cap="none" dirty="0" smtClean="0"/>
              <a:t> </a:t>
            </a:r>
            <a:r>
              <a:rPr lang="en-US" sz="4000" cap="none" dirty="0" err="1" smtClean="0"/>
              <a:t>pelanggaran</a:t>
            </a:r>
            <a:r>
              <a:rPr lang="en-US" sz="4000" cap="none" dirty="0" smtClean="0"/>
              <a:t> </a:t>
            </a:r>
            <a:r>
              <a:rPr lang="en-US" sz="4000" cap="none" dirty="0" err="1" smtClean="0"/>
              <a:t>yaitu</a:t>
            </a:r>
            <a:r>
              <a:rPr lang="en-US" sz="4000" cap="none" dirty="0" smtClean="0"/>
              <a:t> </a:t>
            </a:r>
            <a:r>
              <a:rPr lang="en-US" sz="4000" cap="none" dirty="0" err="1" smtClean="0"/>
              <a:t>tindak</a:t>
            </a:r>
            <a:r>
              <a:rPr lang="en-US" sz="4000" cap="none" dirty="0" smtClean="0"/>
              <a:t> </a:t>
            </a:r>
            <a:r>
              <a:rPr lang="en-US" sz="4000" cap="none" dirty="0" err="1" smtClean="0"/>
              <a:t>pidana</a:t>
            </a:r>
            <a:r>
              <a:rPr lang="en-US" sz="4000" cap="none" dirty="0" smtClean="0"/>
              <a:t> yang </a:t>
            </a:r>
            <a:r>
              <a:rPr lang="en-US" sz="4000" cap="none" dirty="0" err="1" smtClean="0"/>
              <a:t>tergolong</a:t>
            </a:r>
            <a:r>
              <a:rPr lang="en-US" sz="4000" cap="none" dirty="0" smtClean="0"/>
              <a:t> </a:t>
            </a:r>
            <a:r>
              <a:rPr lang="en-US" sz="4000" cap="none" dirty="0" err="1" smtClean="0"/>
              <a:t>ringan</a:t>
            </a:r>
            <a:r>
              <a:rPr lang="en-US" sz="4000" cap="none" dirty="0" smtClean="0"/>
              <a:t> </a:t>
            </a:r>
            <a:r>
              <a:rPr lang="en-US" sz="4000" cap="none" dirty="0" err="1" smtClean="0"/>
              <a:t>dan</a:t>
            </a:r>
            <a:r>
              <a:rPr lang="en-US" sz="4000" cap="none" dirty="0" smtClean="0"/>
              <a:t> </a:t>
            </a:r>
            <a:r>
              <a:rPr lang="en-US" sz="4000" cap="none" dirty="0" err="1" smtClean="0"/>
              <a:t>belum</a:t>
            </a:r>
            <a:r>
              <a:rPr lang="en-US" sz="4000" cap="none" dirty="0" smtClean="0"/>
              <a:t> </a:t>
            </a:r>
            <a:r>
              <a:rPr lang="en-US" sz="4000" cap="none" dirty="0" err="1" smtClean="0"/>
              <a:t>tentu</a:t>
            </a:r>
            <a:r>
              <a:rPr lang="en-US" sz="4000" cap="none" dirty="0" smtClean="0"/>
              <a:t> </a:t>
            </a:r>
            <a:r>
              <a:rPr lang="en-US" sz="4000" cap="none" dirty="0" err="1" smtClean="0"/>
              <a:t>menimbulkn</a:t>
            </a:r>
            <a:r>
              <a:rPr lang="en-US" sz="4000" cap="none" dirty="0" smtClean="0"/>
              <a:t> </a:t>
            </a:r>
            <a:r>
              <a:rPr lang="en-US" sz="4000" cap="none" dirty="0" err="1" smtClean="0"/>
              <a:t>kerugian</a:t>
            </a:r>
            <a:r>
              <a:rPr lang="en-US" sz="4000" cap="none" dirty="0" smtClean="0"/>
              <a:t> </a:t>
            </a:r>
            <a:r>
              <a:rPr lang="en-US" sz="4000" cap="none" dirty="0" err="1" smtClean="0"/>
              <a:t>pihak</a:t>
            </a:r>
            <a:r>
              <a:rPr lang="en-US" sz="4000" cap="none" dirty="0" smtClean="0"/>
              <a:t> lain.</a:t>
            </a:r>
            <a:br>
              <a:rPr lang="en-US" sz="4000" cap="none" dirty="0" smtClean="0"/>
            </a:br>
            <a:r>
              <a:rPr lang="en-US" sz="4000" cap="none" dirty="0" err="1" smtClean="0"/>
              <a:t>Contoh</a:t>
            </a:r>
            <a:r>
              <a:rPr lang="en-US" sz="4000" cap="none" dirty="0" smtClean="0"/>
              <a:t> : </a:t>
            </a:r>
            <a:r>
              <a:rPr lang="en-US" sz="4000" cap="none" dirty="0" err="1" smtClean="0"/>
              <a:t>pelanggaran</a:t>
            </a:r>
            <a:r>
              <a:rPr lang="en-US" sz="4000" cap="none" dirty="0" smtClean="0"/>
              <a:t> </a:t>
            </a:r>
            <a:r>
              <a:rPr lang="en-US" sz="4000" cap="none" dirty="0" err="1" smtClean="0"/>
              <a:t>lalu</a:t>
            </a:r>
            <a:r>
              <a:rPr lang="en-US" sz="4000" cap="none" dirty="0" smtClean="0"/>
              <a:t> </a:t>
            </a:r>
            <a:r>
              <a:rPr lang="en-US" sz="4000" cap="none" dirty="0" err="1" smtClean="0"/>
              <a:t>lintas</a:t>
            </a:r>
            <a:r>
              <a:rPr lang="en-US" sz="4000" cap="none" dirty="0" smtClean="0"/>
              <a:t>.</a:t>
            </a:r>
            <a:endParaRPr lang="en-US" sz="4000"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0"/>
            <a:ext cx="8643998" cy="6572273"/>
          </a:xfrm>
        </p:spPr>
        <p:txBody>
          <a:bodyPr>
            <a:normAutofit fontScale="90000"/>
          </a:bodyPr>
          <a:lstStyle/>
          <a:p>
            <a:r>
              <a:rPr lang="en-US" cap="none" dirty="0" smtClean="0"/>
              <a:t/>
            </a:r>
            <a:br>
              <a:rPr lang="en-US" cap="none" dirty="0" smtClean="0"/>
            </a:br>
            <a:r>
              <a:rPr lang="en-US" cap="none" dirty="0" err="1" smtClean="0"/>
              <a:t>Menurut</a:t>
            </a:r>
            <a:r>
              <a:rPr lang="en-US" cap="none" dirty="0" smtClean="0"/>
              <a:t> </a:t>
            </a:r>
            <a:r>
              <a:rPr lang="en-US" cap="none" dirty="0" err="1" smtClean="0"/>
              <a:t>doktrin</a:t>
            </a:r>
            <a:r>
              <a:rPr lang="en-US" cap="none" dirty="0" smtClean="0"/>
              <a:t> </a:t>
            </a:r>
            <a:r>
              <a:rPr lang="en-US" cap="none" dirty="0" err="1" smtClean="0"/>
              <a:t>atau</a:t>
            </a:r>
            <a:r>
              <a:rPr lang="en-US" cap="none" dirty="0" smtClean="0"/>
              <a:t> </a:t>
            </a:r>
            <a:r>
              <a:rPr lang="en-US" cap="none" dirty="0" err="1" smtClean="0"/>
              <a:t>ilmu</a:t>
            </a:r>
            <a:r>
              <a:rPr lang="en-US" cap="none" dirty="0" smtClean="0"/>
              <a:t> </a:t>
            </a:r>
            <a:r>
              <a:rPr lang="en-US" cap="none" dirty="0" err="1" smtClean="0"/>
              <a:t>pengetahuan</a:t>
            </a:r>
            <a:r>
              <a:rPr lang="en-US" cap="none" dirty="0" smtClean="0"/>
              <a:t> </a:t>
            </a:r>
            <a:r>
              <a:rPr lang="en-US" cap="none" dirty="0" err="1" smtClean="0"/>
              <a:t>hukum</a:t>
            </a:r>
            <a:r>
              <a:rPr lang="en-US" cap="none" dirty="0" smtClean="0"/>
              <a:t>, </a:t>
            </a:r>
            <a:r>
              <a:rPr lang="en-US" cap="none" dirty="0" err="1" smtClean="0"/>
              <a:t>delik</a:t>
            </a:r>
            <a:r>
              <a:rPr lang="en-US" cap="none" dirty="0" smtClean="0"/>
              <a:t> </a:t>
            </a:r>
            <a:r>
              <a:rPr lang="en-US" cap="none" dirty="0" err="1" smtClean="0"/>
              <a:t>dapat</a:t>
            </a:r>
            <a:r>
              <a:rPr lang="en-US" cap="none" dirty="0" smtClean="0"/>
              <a:t> </a:t>
            </a:r>
            <a:r>
              <a:rPr lang="en-US" cap="none" dirty="0" err="1" smtClean="0"/>
              <a:t>dibagi</a:t>
            </a:r>
            <a:r>
              <a:rPr lang="en-US" cap="none" dirty="0" smtClean="0"/>
              <a:t> </a:t>
            </a:r>
            <a:r>
              <a:rPr lang="en-US" cap="none" dirty="0" err="1" smtClean="0"/>
              <a:t>menurut</a:t>
            </a:r>
            <a:r>
              <a:rPr lang="en-US" cap="none" dirty="0" smtClean="0"/>
              <a:t> </a:t>
            </a:r>
            <a:r>
              <a:rPr lang="en-US" cap="none" dirty="0" err="1" smtClean="0"/>
              <a:t>beberapa</a:t>
            </a:r>
            <a:r>
              <a:rPr lang="en-US" cap="none" dirty="0" smtClean="0"/>
              <a:t> </a:t>
            </a:r>
            <a:r>
              <a:rPr lang="en-US" cap="none" dirty="0" err="1" smtClean="0"/>
              <a:t>sudut</a:t>
            </a:r>
            <a:r>
              <a:rPr lang="en-US" cap="none" dirty="0" smtClean="0"/>
              <a:t> </a:t>
            </a:r>
            <a:r>
              <a:rPr lang="en-US" cap="none" dirty="0" err="1" smtClean="0"/>
              <a:t>pandang</a:t>
            </a:r>
            <a:r>
              <a:rPr lang="en-US" cap="none" dirty="0" smtClean="0"/>
              <a:t> </a:t>
            </a:r>
            <a:r>
              <a:rPr lang="en-US" cap="none" dirty="0" err="1" smtClean="0"/>
              <a:t>yakni</a:t>
            </a:r>
            <a:r>
              <a:rPr lang="en-US" cap="none" dirty="0" smtClean="0"/>
              <a:t> :</a:t>
            </a:r>
            <a:br>
              <a:rPr lang="en-US" cap="none" dirty="0" smtClean="0"/>
            </a:br>
            <a:r>
              <a:rPr lang="en-US" cap="none" dirty="0" smtClean="0"/>
              <a:t>A. </a:t>
            </a:r>
            <a:r>
              <a:rPr lang="en-US" cap="none" dirty="0" err="1" smtClean="0"/>
              <a:t>Dolus</a:t>
            </a:r>
            <a:r>
              <a:rPr lang="en-US" cap="none" dirty="0" smtClean="0"/>
              <a:t>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dilakukan</a:t>
            </a:r>
            <a:r>
              <a:rPr lang="en-US" cap="none" dirty="0" smtClean="0"/>
              <a:t> </a:t>
            </a:r>
            <a:r>
              <a:rPr lang="en-US" cap="none" dirty="0" err="1" smtClean="0"/>
              <a:t>dengan</a:t>
            </a:r>
            <a:r>
              <a:rPr lang="en-US" cap="none" dirty="0" smtClean="0"/>
              <a:t> </a:t>
            </a:r>
            <a:r>
              <a:rPr lang="en-US" cap="none" dirty="0" err="1" smtClean="0"/>
              <a:t>sengaja</a:t>
            </a:r>
            <a:r>
              <a:rPr lang="en-US" cap="none" dirty="0" smtClean="0"/>
              <a:t> </a:t>
            </a:r>
            <a:r>
              <a:rPr lang="en-US" cap="none" dirty="0" err="1" smtClean="0"/>
              <a:t>oleh</a:t>
            </a:r>
            <a:r>
              <a:rPr lang="en-US" cap="none" dirty="0" smtClean="0"/>
              <a:t> </a:t>
            </a:r>
            <a:r>
              <a:rPr lang="en-US" cap="none" dirty="0" err="1" smtClean="0"/>
              <a:t>pelakunya</a:t>
            </a:r>
            <a:r>
              <a:rPr lang="en-US" cap="none" dirty="0" smtClean="0"/>
              <a:t> </a:t>
            </a:r>
            <a:r>
              <a:rPr lang="en-US" cap="none" dirty="0" err="1" smtClean="0"/>
              <a:t>dalam</a:t>
            </a:r>
            <a:r>
              <a:rPr lang="en-US" cap="none" dirty="0" smtClean="0"/>
              <a:t> </a:t>
            </a:r>
            <a:r>
              <a:rPr lang="en-US" cap="none" dirty="0" err="1" smtClean="0"/>
              <a:t>arti</a:t>
            </a:r>
            <a:r>
              <a:rPr lang="en-US" cap="none" dirty="0" smtClean="0"/>
              <a:t> </a:t>
            </a:r>
            <a:r>
              <a:rPr lang="en-US" cap="none" dirty="0" err="1" smtClean="0"/>
              <a:t>akibat</a:t>
            </a:r>
            <a:r>
              <a:rPr lang="en-US" cap="none" dirty="0" smtClean="0"/>
              <a:t> yang </a:t>
            </a:r>
            <a:r>
              <a:rPr lang="en-US" cap="none" dirty="0" err="1" smtClean="0"/>
              <a:t>ditimbulkan</a:t>
            </a:r>
            <a:r>
              <a:rPr lang="en-US" cap="none" dirty="0" smtClean="0"/>
              <a:t> </a:t>
            </a:r>
            <a:r>
              <a:rPr lang="en-US" cap="none" dirty="0" err="1" smtClean="0"/>
              <a:t>oleh</a:t>
            </a:r>
            <a:r>
              <a:rPr lang="en-US" cap="none" dirty="0" smtClean="0"/>
              <a:t> </a:t>
            </a:r>
            <a:r>
              <a:rPr lang="en-US" cap="none" dirty="0" err="1" smtClean="0"/>
              <a:t>delik</a:t>
            </a:r>
            <a:r>
              <a:rPr lang="en-US" cap="none" dirty="0" smtClean="0"/>
              <a:t> </a:t>
            </a:r>
            <a:r>
              <a:rPr lang="en-US" cap="none" dirty="0" err="1" smtClean="0"/>
              <a:t>tersebut</a:t>
            </a:r>
            <a:r>
              <a:rPr lang="en-US" cap="none" dirty="0" smtClean="0"/>
              <a:t> </a:t>
            </a:r>
            <a:r>
              <a:rPr lang="en-US" cap="none" dirty="0" err="1" smtClean="0"/>
              <a:t>memang</a:t>
            </a:r>
            <a:r>
              <a:rPr lang="en-US" cap="none" dirty="0" smtClean="0"/>
              <a:t> </a:t>
            </a:r>
            <a:r>
              <a:rPr lang="en-US" cap="none" dirty="0" err="1" smtClean="0"/>
              <a:t>dikehendaki</a:t>
            </a:r>
            <a:r>
              <a:rPr lang="en-US" cap="none" dirty="0" smtClean="0"/>
              <a:t> </a:t>
            </a:r>
            <a:r>
              <a:rPr lang="en-US" cap="none" dirty="0" err="1" smtClean="0"/>
              <a:t>oleh</a:t>
            </a:r>
            <a:r>
              <a:rPr lang="en-US" cap="none" dirty="0" smtClean="0"/>
              <a:t> </a:t>
            </a:r>
            <a:r>
              <a:rPr lang="en-US" cap="none" dirty="0" err="1" smtClean="0"/>
              <a:t>si</a:t>
            </a:r>
            <a:r>
              <a:rPr lang="en-US" cap="none" dirty="0" smtClean="0"/>
              <a:t> </a:t>
            </a:r>
            <a:r>
              <a:rPr lang="en-US" cap="none" dirty="0" err="1" smtClean="0"/>
              <a:t>pelaku</a:t>
            </a:r>
            <a:r>
              <a:rPr lang="en-US" cap="none" dirty="0" smtClean="0"/>
              <a:t>.</a:t>
            </a:r>
            <a:br>
              <a:rPr lang="en-US" cap="none" dirty="0" smtClean="0"/>
            </a:br>
            <a:r>
              <a:rPr lang="en-US" cap="none" dirty="0" err="1" smtClean="0"/>
              <a:t>Contoh</a:t>
            </a:r>
            <a:r>
              <a:rPr lang="en-US" cap="none" dirty="0" smtClean="0"/>
              <a:t> : </a:t>
            </a:r>
            <a:r>
              <a:rPr lang="en-US" cap="none" dirty="0" err="1" smtClean="0"/>
              <a:t>perampokaan</a:t>
            </a:r>
            <a:r>
              <a:rPr lang="en-US" cap="none" dirty="0" smtClean="0"/>
              <a:t>, </a:t>
            </a:r>
            <a:r>
              <a:rPr lang="en-US" cap="none" dirty="0" err="1" smtClean="0"/>
              <a:t>pembajakan</a:t>
            </a:r>
            <a:r>
              <a:rPr lang="en-US" cap="none" dirty="0" smtClean="0"/>
              <a:t/>
            </a:r>
            <a:br>
              <a:rPr lang="en-US" cap="none" dirty="0" smtClean="0"/>
            </a:br>
            <a:r>
              <a:rPr lang="en-US" cap="none" dirty="0" smtClean="0"/>
              <a:t>B. Culpa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secara</a:t>
            </a:r>
            <a:r>
              <a:rPr lang="en-US" cap="none" dirty="0" smtClean="0"/>
              <a:t> </a:t>
            </a:r>
            <a:r>
              <a:rPr lang="en-US" cap="none" dirty="0" err="1" smtClean="0"/>
              <a:t>tidak</a:t>
            </a:r>
            <a:r>
              <a:rPr lang="en-US" cap="none" dirty="0" smtClean="0"/>
              <a:t> </a:t>
            </a:r>
            <a:r>
              <a:rPr lang="en-US" cap="none" dirty="0" err="1" smtClean="0"/>
              <a:t>sengaja</a:t>
            </a:r>
            <a:r>
              <a:rPr lang="en-US" cap="none" dirty="0" smtClean="0"/>
              <a:t> </a:t>
            </a:r>
            <a:r>
              <a:rPr lang="en-US" cap="none" dirty="0" err="1" smtClean="0"/>
              <a:t>telah</a:t>
            </a:r>
            <a:r>
              <a:rPr lang="en-US" cap="none" dirty="0" smtClean="0"/>
              <a:t> </a:t>
            </a:r>
            <a:r>
              <a:rPr lang="en-US" cap="none" dirty="0" err="1" smtClean="0"/>
              <a:t>dilakukan</a:t>
            </a:r>
            <a:r>
              <a:rPr lang="en-US" cap="none" dirty="0" smtClean="0"/>
              <a:t> </a:t>
            </a:r>
            <a:r>
              <a:rPr lang="en-US" cap="none" dirty="0" err="1" smtClean="0"/>
              <a:t>oleh</a:t>
            </a:r>
            <a:r>
              <a:rPr lang="en-US" cap="none" dirty="0" smtClean="0"/>
              <a:t> </a:t>
            </a:r>
            <a:r>
              <a:rPr lang="en-US" cap="none" dirty="0" err="1" smtClean="0"/>
              <a:t>pelakunya</a:t>
            </a:r>
            <a:r>
              <a:rPr lang="en-US" cap="none" dirty="0" smtClean="0"/>
              <a:t> (</a:t>
            </a:r>
            <a:r>
              <a:rPr lang="en-US" cap="none" dirty="0" err="1" smtClean="0"/>
              <a:t>sama</a:t>
            </a:r>
            <a:r>
              <a:rPr lang="en-US" cap="none" dirty="0" smtClean="0"/>
              <a:t> </a:t>
            </a:r>
            <a:r>
              <a:rPr lang="en-US" cap="none" dirty="0" err="1" smtClean="0"/>
              <a:t>sekali</a:t>
            </a:r>
            <a:r>
              <a:rPr lang="en-US" cap="none" dirty="0" smtClean="0"/>
              <a:t> </a:t>
            </a:r>
            <a:r>
              <a:rPr lang="en-US" cap="none" dirty="0" err="1" smtClean="0"/>
              <a:t>diluar</a:t>
            </a:r>
            <a:r>
              <a:rPr lang="en-US" cap="none" dirty="0" smtClean="0"/>
              <a:t> </a:t>
            </a:r>
            <a:r>
              <a:rPr lang="en-US" cap="none" dirty="0" err="1" smtClean="0"/>
              <a:t>kehendaknya</a:t>
            </a:r>
            <a:r>
              <a:rPr lang="en-US" cap="none" dirty="0" smtClean="0"/>
              <a:t>)</a:t>
            </a:r>
            <a:br>
              <a:rPr lang="en-US" cap="none" dirty="0" smtClean="0"/>
            </a:br>
            <a:r>
              <a:rPr lang="en-US" cap="none" dirty="0" err="1" smtClean="0"/>
              <a:t>contoh</a:t>
            </a:r>
            <a:r>
              <a:rPr lang="en-US" cap="none" dirty="0" smtClean="0"/>
              <a:t> : </a:t>
            </a:r>
            <a:r>
              <a:rPr lang="en-US" cap="none" dirty="0" err="1" smtClean="0"/>
              <a:t>Tabrkan</a:t>
            </a:r>
            <a:r>
              <a:rPr lang="en-US" cap="none" dirty="0" smtClean="0"/>
              <a:t> yang </a:t>
            </a:r>
            <a:r>
              <a:rPr lang="en-US" cap="none" dirty="0" err="1" smtClean="0"/>
              <a:t>terjadi</a:t>
            </a:r>
            <a:r>
              <a:rPr lang="en-US" cap="none" dirty="0" smtClean="0"/>
              <a:t> </a:t>
            </a:r>
            <a:r>
              <a:rPr lang="en-US" cap="none" dirty="0" err="1" smtClean="0"/>
              <a:t>karen</a:t>
            </a:r>
            <a:r>
              <a:rPr lang="en-US" cap="none" dirty="0" smtClean="0"/>
              <a:t> </a:t>
            </a:r>
            <a:r>
              <a:rPr lang="en-US" cap="none" dirty="0" err="1" smtClean="0"/>
              <a:t>mengantuk</a:t>
            </a:r>
            <a:r>
              <a:rPr lang="en-US" cap="none" dirty="0" smtClean="0"/>
              <a:t> (</a:t>
            </a:r>
            <a:r>
              <a:rPr lang="en-US" cap="none" dirty="0" err="1" smtClean="0"/>
              <a:t>akibat</a:t>
            </a:r>
            <a:r>
              <a:rPr lang="en-US" cap="none" dirty="0" smtClean="0"/>
              <a:t> </a:t>
            </a:r>
            <a:r>
              <a:rPr lang="en-US" cap="none" dirty="0" err="1" smtClean="0"/>
              <a:t>lengah</a:t>
            </a:r>
            <a:r>
              <a:rPr lang="en-US" cap="none" dirty="0" smtClean="0"/>
              <a:t>)</a:t>
            </a:r>
            <a:br>
              <a:rPr lang="en-US" cap="none" dirty="0" smtClean="0"/>
            </a:b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r>
              <a:rPr lang="en-US" cap="none" dirty="0" err="1" smtClean="0"/>
              <a:t>Berdasarkan</a:t>
            </a:r>
            <a:r>
              <a:rPr lang="en-US" cap="none" dirty="0" smtClean="0"/>
              <a:t> </a:t>
            </a:r>
            <a:r>
              <a:rPr lang="en-US" cap="none" dirty="0" err="1" smtClean="0"/>
              <a:t>wujudnya</a:t>
            </a:r>
            <a:r>
              <a:rPr lang="en-US" cap="none" dirty="0" smtClean="0"/>
              <a:t>, </a:t>
            </a:r>
            <a:r>
              <a:rPr lang="en-US" cap="none" dirty="0" err="1" smtClean="0"/>
              <a:t>delik</a:t>
            </a:r>
            <a:r>
              <a:rPr lang="en-US" cap="none" dirty="0" smtClean="0"/>
              <a:t> </a:t>
            </a:r>
            <a:r>
              <a:rPr lang="en-US" cap="none" dirty="0" err="1" smtClean="0"/>
              <a:t>dibedakan</a:t>
            </a:r>
            <a:r>
              <a:rPr lang="en-US" cap="none" dirty="0" smtClean="0"/>
              <a:t> </a:t>
            </a:r>
            <a:br>
              <a:rPr lang="en-US" cap="none" dirty="0" smtClean="0"/>
            </a:br>
            <a:r>
              <a:rPr lang="en-US" cap="none" dirty="0" err="1" smtClean="0"/>
              <a:t>atas</a:t>
            </a:r>
            <a:r>
              <a:rPr lang="en-US" cap="none" dirty="0" smtClean="0"/>
              <a:t> :</a:t>
            </a:r>
            <a:br>
              <a:rPr lang="en-US" cap="none" dirty="0" smtClean="0"/>
            </a:br>
            <a:r>
              <a:rPr lang="en-US" cap="none" dirty="0" smtClean="0"/>
              <a:t>a. </a:t>
            </a:r>
            <a:r>
              <a:rPr lang="en-US" cap="none" dirty="0" err="1" smtClean="0"/>
              <a:t>Delik</a:t>
            </a:r>
            <a:r>
              <a:rPr lang="en-US" cap="none" dirty="0" smtClean="0"/>
              <a:t> </a:t>
            </a:r>
            <a:r>
              <a:rPr lang="en-US" cap="none" dirty="0" err="1" smtClean="0"/>
              <a:t>commissie</a:t>
            </a:r>
            <a:r>
              <a:rPr lang="en-US" cap="none" dirty="0" smtClean="0"/>
              <a:t>,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berwujud</a:t>
            </a:r>
            <a:r>
              <a:rPr lang="en-US" cap="none" dirty="0" smtClean="0"/>
              <a:t> </a:t>
            </a:r>
            <a:r>
              <a:rPr lang="en-US" cap="none" dirty="0" err="1" smtClean="0"/>
              <a:t>suatu</a:t>
            </a:r>
            <a:r>
              <a:rPr lang="en-US" cap="none" dirty="0" smtClean="0"/>
              <a:t> </a:t>
            </a:r>
            <a:r>
              <a:rPr lang="en-US" cap="none" dirty="0" err="1" smtClean="0"/>
              <a:t>perbuatan</a:t>
            </a:r>
            <a:r>
              <a:rPr lang="en-US" cap="none" dirty="0" smtClean="0"/>
              <a:t> yang </a:t>
            </a:r>
            <a:r>
              <a:rPr lang="en-US" cap="none" dirty="0" err="1" smtClean="0"/>
              <a:t>merugikan</a:t>
            </a:r>
            <a:r>
              <a:rPr lang="en-US" cap="none" dirty="0" smtClean="0"/>
              <a:t> </a:t>
            </a:r>
            <a:r>
              <a:rPr lang="en-US" cap="none" dirty="0" err="1" smtClean="0"/>
              <a:t>orang</a:t>
            </a:r>
            <a:r>
              <a:rPr lang="en-US" cap="none" dirty="0" smtClean="0"/>
              <a:t> lain (</a:t>
            </a:r>
            <a:r>
              <a:rPr lang="en-US" cap="none" dirty="0" err="1" smtClean="0"/>
              <a:t>baik</a:t>
            </a:r>
            <a:r>
              <a:rPr lang="en-US" cap="none" dirty="0" smtClean="0"/>
              <a:t> </a:t>
            </a:r>
            <a:r>
              <a:rPr lang="en-US" cap="none" dirty="0" err="1" smtClean="0"/>
              <a:t>disengaja</a:t>
            </a:r>
            <a:r>
              <a:rPr lang="en-US" cap="none" dirty="0" smtClean="0"/>
              <a:t> </a:t>
            </a:r>
            <a:r>
              <a:rPr lang="en-US" cap="none" dirty="0" err="1" smtClean="0"/>
              <a:t>maupun</a:t>
            </a:r>
            <a:r>
              <a:rPr lang="en-US" cap="none" dirty="0" smtClean="0"/>
              <a:t> </a:t>
            </a:r>
            <a:r>
              <a:rPr lang="en-US" cap="none" dirty="0" err="1" smtClean="0"/>
              <a:t>tidak</a:t>
            </a:r>
            <a:r>
              <a:rPr lang="en-US" cap="none" dirty="0" smtClean="0"/>
              <a:t> </a:t>
            </a:r>
            <a:r>
              <a:rPr lang="en-US" cap="none" dirty="0" err="1" smtClean="0"/>
              <a:t>sengaja</a:t>
            </a:r>
            <a:r>
              <a:rPr lang="en-US" cap="none" dirty="0" smtClean="0"/>
              <a:t>)</a:t>
            </a:r>
            <a:br>
              <a:rPr lang="en-US" cap="none" dirty="0" smtClean="0"/>
            </a:br>
            <a:r>
              <a:rPr lang="en-US" cap="none" dirty="0" err="1" smtClean="0"/>
              <a:t>contoh</a:t>
            </a:r>
            <a:r>
              <a:rPr lang="en-US" cap="none" dirty="0" smtClean="0"/>
              <a:t> : </a:t>
            </a:r>
            <a:r>
              <a:rPr lang="en-US" cap="none" dirty="0" err="1" smtClean="0"/>
              <a:t>pencurian</a:t>
            </a:r>
            <a:r>
              <a:rPr lang="en-US" cap="none" dirty="0" smtClean="0"/>
              <a:t>, </a:t>
            </a:r>
            <a:r>
              <a:rPr lang="en-US" cap="none" dirty="0" err="1" smtClean="0"/>
              <a:t>penganiayaan</a:t>
            </a:r>
            <a:r>
              <a:rPr lang="en-US" cap="none" dirty="0" smtClean="0"/>
              <a:t>, </a:t>
            </a:r>
            <a:r>
              <a:rPr lang="en-US" cap="none" dirty="0" err="1" smtClean="0"/>
              <a:t>pembunuhan</a:t>
            </a:r>
            <a:r>
              <a:rPr lang="en-US" cap="none" dirty="0" smtClean="0"/>
              <a:t>.</a:t>
            </a:r>
            <a:br>
              <a:rPr lang="en-US" cap="none" dirty="0" smtClean="0"/>
            </a:br>
            <a:r>
              <a:rPr lang="en-US" cap="none" dirty="0" smtClean="0"/>
              <a:t>b. </a:t>
            </a:r>
            <a:r>
              <a:rPr lang="en-US" cap="none" dirty="0" err="1" smtClean="0"/>
              <a:t>Delik</a:t>
            </a:r>
            <a:r>
              <a:rPr lang="en-US" cap="none" dirty="0" smtClean="0"/>
              <a:t> </a:t>
            </a:r>
            <a:r>
              <a:rPr lang="en-US" cap="none" dirty="0" err="1" smtClean="0"/>
              <a:t>omissie</a:t>
            </a:r>
            <a:r>
              <a:rPr lang="en-US" cap="none" dirty="0" smtClean="0"/>
              <a:t>,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berwujud</a:t>
            </a:r>
            <a:r>
              <a:rPr lang="en-US" cap="none" dirty="0" smtClean="0"/>
              <a:t> </a:t>
            </a:r>
            <a:r>
              <a:rPr lang="en-US" cap="none" dirty="0" err="1" smtClean="0"/>
              <a:t>sebagai</a:t>
            </a:r>
            <a:r>
              <a:rPr lang="en-US" cap="none" dirty="0" smtClean="0"/>
              <a:t> </a:t>
            </a:r>
            <a:r>
              <a:rPr lang="en-US" cap="none" dirty="0" err="1" smtClean="0"/>
              <a:t>suatu</a:t>
            </a:r>
            <a:r>
              <a:rPr lang="en-US" cap="none" dirty="0" smtClean="0"/>
              <a:t> </a:t>
            </a:r>
            <a:r>
              <a:rPr lang="en-US" cap="none" dirty="0" err="1" smtClean="0"/>
              <a:t>kelalaian</a:t>
            </a:r>
            <a:r>
              <a:rPr lang="en-US" cap="none" dirty="0" smtClean="0"/>
              <a:t> </a:t>
            </a:r>
            <a:r>
              <a:rPr lang="en-US" cap="none" dirty="0" err="1" smtClean="0"/>
              <a:t>atau</a:t>
            </a:r>
            <a:r>
              <a:rPr lang="en-US" cap="none" dirty="0" smtClean="0"/>
              <a:t> </a:t>
            </a:r>
            <a:r>
              <a:rPr lang="en-US" cap="none" dirty="0" err="1" smtClean="0"/>
              <a:t>pengabaian</a:t>
            </a:r>
            <a:r>
              <a:rPr lang="en-US" cap="none" dirty="0" smtClean="0"/>
              <a:t> </a:t>
            </a:r>
            <a:r>
              <a:rPr lang="en-US" cap="none" dirty="0" err="1" smtClean="0"/>
              <a:t>akan</a:t>
            </a:r>
            <a:r>
              <a:rPr lang="en-US" cap="none" dirty="0" smtClean="0"/>
              <a:t> </a:t>
            </a:r>
            <a:r>
              <a:rPr lang="en-US" cap="none" dirty="0" err="1" smtClean="0"/>
              <a:t>suatu</a:t>
            </a:r>
            <a:r>
              <a:rPr lang="en-US" cap="none" dirty="0" smtClean="0"/>
              <a:t> yang </a:t>
            </a:r>
            <a:r>
              <a:rPr lang="en-US" cap="none" dirty="0" err="1" smtClean="0"/>
              <a:t>seharusnya</a:t>
            </a:r>
            <a:r>
              <a:rPr lang="en-US" cap="none" dirty="0" smtClean="0"/>
              <a:t> </a:t>
            </a:r>
            <a:r>
              <a:rPr lang="en-US" cap="none" dirty="0" err="1" smtClean="0"/>
              <a:t>dilakukan</a:t>
            </a:r>
            <a:r>
              <a:rPr lang="en-US" cap="none" dirty="0" smtClean="0"/>
              <a:t> </a:t>
            </a:r>
            <a:r>
              <a:rPr lang="en-US" cap="none" dirty="0" err="1" smtClean="0"/>
              <a:t>sehingga</a:t>
            </a:r>
            <a:r>
              <a:rPr lang="en-US" cap="none" dirty="0" smtClean="0"/>
              <a:t> </a:t>
            </a:r>
            <a:r>
              <a:rPr lang="en-US" cap="none" dirty="0" err="1" smtClean="0"/>
              <a:t>kelalaian</a:t>
            </a:r>
            <a:r>
              <a:rPr lang="en-US" cap="none" dirty="0" smtClean="0"/>
              <a:t> </a:t>
            </a:r>
            <a:r>
              <a:rPr lang="en-US" cap="none" dirty="0" err="1" smtClean="0"/>
              <a:t>atau</a:t>
            </a:r>
            <a:r>
              <a:rPr lang="en-US" cap="none" dirty="0" smtClean="0"/>
              <a:t> </a:t>
            </a:r>
            <a:r>
              <a:rPr lang="en-US" cap="none" dirty="0" err="1" smtClean="0"/>
              <a:t>pengabaian</a:t>
            </a:r>
            <a:r>
              <a:rPr lang="en-US" cap="none" dirty="0" smtClean="0"/>
              <a:t> </a:t>
            </a:r>
            <a:r>
              <a:rPr lang="en-US" cap="none" dirty="0" err="1" smtClean="0"/>
              <a:t>ini</a:t>
            </a:r>
            <a:r>
              <a:rPr lang="en-US" cap="none" dirty="0" smtClean="0"/>
              <a:t> </a:t>
            </a:r>
            <a:r>
              <a:rPr lang="en-US" cap="none" dirty="0" err="1" smtClean="0"/>
              <a:t>menimbulkan</a:t>
            </a:r>
            <a:r>
              <a:rPr lang="en-US" cap="none" dirty="0" smtClean="0"/>
              <a:t> </a:t>
            </a:r>
            <a:r>
              <a:rPr lang="en-US" cap="none" dirty="0" err="1" smtClean="0"/>
              <a:t>kerugian</a:t>
            </a:r>
            <a:r>
              <a:rPr lang="en-US" cap="none" dirty="0" smtClean="0"/>
              <a:t> </a:t>
            </a:r>
            <a:r>
              <a:rPr lang="en-US" cap="none" dirty="0" err="1" smtClean="0"/>
              <a:t>pihak</a:t>
            </a:r>
            <a:r>
              <a:rPr lang="en-US" cap="none" dirty="0" smtClean="0"/>
              <a:t> lain.</a:t>
            </a:r>
            <a:br>
              <a:rPr lang="en-US" cap="none" dirty="0" smtClean="0"/>
            </a:br>
            <a:r>
              <a:rPr lang="en-US" cap="none" dirty="0" err="1" smtClean="0"/>
              <a:t>Contoh</a:t>
            </a:r>
            <a:r>
              <a:rPr lang="en-US" cap="none" dirty="0" smtClean="0"/>
              <a:t> : </a:t>
            </a:r>
            <a:r>
              <a:rPr lang="en-US" cap="none" dirty="0" err="1" smtClean="0"/>
              <a:t>penjaga</a:t>
            </a:r>
            <a:r>
              <a:rPr lang="en-US" cap="none" dirty="0" smtClean="0"/>
              <a:t> </a:t>
            </a:r>
            <a:r>
              <a:rPr lang="en-US" cap="none" dirty="0" err="1" smtClean="0"/>
              <a:t>palang</a:t>
            </a:r>
            <a:r>
              <a:rPr lang="en-US" cap="none" dirty="0" smtClean="0"/>
              <a:t> </a:t>
            </a:r>
            <a:r>
              <a:rPr lang="en-US" cap="none" dirty="0" err="1" smtClean="0"/>
              <a:t>pintu</a:t>
            </a:r>
            <a:r>
              <a:rPr lang="en-US" cap="none" dirty="0" smtClean="0"/>
              <a:t> </a:t>
            </a:r>
            <a:r>
              <a:rPr lang="en-US" cap="none" dirty="0" err="1" smtClean="0"/>
              <a:t>lintasan</a:t>
            </a:r>
            <a:r>
              <a:rPr lang="en-US" cap="none" dirty="0" smtClean="0"/>
              <a:t> </a:t>
            </a:r>
            <a:r>
              <a:rPr lang="en-US" cap="none" dirty="0" err="1" smtClean="0"/>
              <a:t>kereta</a:t>
            </a:r>
            <a:r>
              <a:rPr lang="en-US" cap="none" dirty="0" smtClean="0"/>
              <a:t> </a:t>
            </a:r>
            <a:r>
              <a:rPr lang="en-US" cap="none" dirty="0" err="1" smtClean="0"/>
              <a:t>api</a:t>
            </a:r>
            <a:r>
              <a:rPr lang="en-US" cap="none" dirty="0" smtClean="0"/>
              <a:t>.</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idx="1"/>
          </p:nvPr>
        </p:nvSpPr>
        <p:spPr>
          <a:xfrm>
            <a:off x="468313" y="3717925"/>
            <a:ext cx="8229600" cy="2087563"/>
          </a:xfrm>
        </p:spPr>
        <p:txBody>
          <a:bodyPr rtlCol="0">
            <a:normAutofit fontScale="92500" lnSpcReduction="10000"/>
          </a:bodyPr>
          <a:lstStyle/>
          <a:p>
            <a:pPr algn="ctr" fontAlgn="auto">
              <a:spcBef>
                <a:spcPct val="0"/>
              </a:spcBef>
              <a:spcAft>
                <a:spcPts val="0"/>
              </a:spcAft>
              <a:buFontTx/>
              <a:buNone/>
              <a:defRPr/>
            </a:pPr>
            <a:r>
              <a:rPr lang="en-US" sz="6000" b="1" smtClean="0">
                <a:solidFill>
                  <a:srgbClr val="F08010"/>
                </a:solidFill>
              </a:rPr>
              <a:t>DEFINISI </a:t>
            </a:r>
          </a:p>
          <a:p>
            <a:pPr algn="ctr" fontAlgn="auto">
              <a:spcBef>
                <a:spcPct val="0"/>
              </a:spcBef>
              <a:spcAft>
                <a:spcPts val="0"/>
              </a:spcAft>
              <a:buFontTx/>
              <a:buNone/>
              <a:defRPr/>
            </a:pPr>
            <a:r>
              <a:rPr lang="en-US" sz="6000" b="1" smtClean="0">
                <a:solidFill>
                  <a:srgbClr val="F08010"/>
                </a:solidFill>
              </a:rPr>
              <a:t>HUKUM PIDANA</a:t>
            </a:r>
          </a:p>
        </p:txBody>
      </p:sp>
      <p:sp>
        <p:nvSpPr>
          <p:cNvPr id="10243" name="Slide Number Placeholder 5"/>
          <p:cNvSpPr>
            <a:spLocks noGrp="1"/>
          </p:cNvSpPr>
          <p:nvPr>
            <p:ph type="sldNum" sz="quarter" idx="12"/>
          </p:nvPr>
        </p:nvSpPr>
        <p:spPr bwMode="auto">
          <a:noFill/>
          <a:ln>
            <a:miter lim="800000"/>
            <a:headEnd/>
            <a:tailEnd/>
          </a:ln>
        </p:spPr>
        <p:txBody>
          <a:bodyPr/>
          <a:lstStyle/>
          <a:p>
            <a:fld id="{EEE155EA-BF31-4CAC-8121-DB377CE813A7}" type="slidenum">
              <a:rPr lang="en-US" sz="1400">
                <a:solidFill>
                  <a:schemeClr val="tx1"/>
                </a:solidFill>
              </a:rPr>
              <a:pPr/>
              <a:t>3</a:t>
            </a:fld>
            <a:endParaRPr lang="en-US" sz="1400">
              <a:solidFill>
                <a:schemeClr val="tx1"/>
              </a:solidFill>
            </a:endParaRPr>
          </a:p>
        </p:txBody>
      </p:sp>
      <p:grpSp>
        <p:nvGrpSpPr>
          <p:cNvPr id="10244" name="Group 14"/>
          <p:cNvGrpSpPr>
            <a:grpSpLocks/>
          </p:cNvGrpSpPr>
          <p:nvPr/>
        </p:nvGrpSpPr>
        <p:grpSpPr bwMode="auto">
          <a:xfrm>
            <a:off x="3935413" y="1974850"/>
            <a:ext cx="1276350" cy="1139825"/>
            <a:chOff x="2479" y="1244"/>
            <a:chExt cx="804" cy="718"/>
          </a:xfrm>
        </p:grpSpPr>
        <p:sp>
          <p:nvSpPr>
            <p:cNvPr id="89095" name="Rectangle 7"/>
            <p:cNvSpPr>
              <a:spLocks noChangeArrowheads="1"/>
            </p:cNvSpPr>
            <p:nvPr/>
          </p:nvSpPr>
          <p:spPr bwMode="gray">
            <a:xfrm rot="3350761">
              <a:off x="2522" y="1201"/>
              <a:ext cx="718" cy="804"/>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p>
          </p:txBody>
        </p:sp>
        <p:sp>
          <p:nvSpPr>
            <p:cNvPr id="10246" name="Text Box 9">
              <a:hlinkClick r:id="rId2" action="ppaction://hlinksldjump"/>
            </p:cNvPr>
            <p:cNvSpPr txBox="1">
              <a:spLocks noChangeArrowheads="1"/>
            </p:cNvSpPr>
            <p:nvPr/>
          </p:nvSpPr>
          <p:spPr bwMode="gray">
            <a:xfrm>
              <a:off x="2517" y="1253"/>
              <a:ext cx="726" cy="576"/>
            </a:xfrm>
            <a:prstGeom prst="rect">
              <a:avLst/>
            </a:prstGeom>
            <a:noFill/>
            <a:ln w="9525" algn="ctr">
              <a:noFill/>
              <a:miter lim="800000"/>
              <a:headEnd/>
              <a:tailEnd/>
            </a:ln>
          </p:spPr>
          <p:txBody>
            <a:bodyPr>
              <a:spAutoFit/>
            </a:bodyPr>
            <a:lstStyle/>
            <a:p>
              <a:pPr algn="ctr"/>
              <a:r>
                <a:rPr lang="en-US" sz="5400" b="1">
                  <a:solidFill>
                    <a:schemeClr val="bg1"/>
                  </a:solidFill>
                </a:rPr>
                <a:t>1</a:t>
              </a:r>
            </a:p>
          </p:txBody>
        </p:sp>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4291"/>
            <a:ext cx="8643998" cy="6643710"/>
          </a:xfrm>
        </p:spPr>
        <p:txBody>
          <a:bodyPr>
            <a:normAutofit fontScale="90000"/>
          </a:bodyPr>
          <a:lstStyle/>
          <a:p>
            <a:r>
              <a:rPr lang="en-US" cap="none" dirty="0" err="1" smtClean="0"/>
              <a:t>Berdasarkan</a:t>
            </a:r>
            <a:r>
              <a:rPr lang="en-US" cap="none" dirty="0" smtClean="0"/>
              <a:t> </a:t>
            </a:r>
            <a:r>
              <a:rPr lang="en-US" cap="none" dirty="0" err="1" smtClean="0"/>
              <a:t>unsur</a:t>
            </a:r>
            <a:r>
              <a:rPr lang="en-US" cap="none" dirty="0" smtClean="0"/>
              <a:t> </a:t>
            </a:r>
            <a:r>
              <a:rPr lang="en-US" cap="none" dirty="0" err="1" smtClean="0"/>
              <a:t>delik</a:t>
            </a:r>
            <a:r>
              <a:rPr lang="en-US" cap="none" dirty="0" smtClean="0"/>
              <a:t> yang </a:t>
            </a:r>
            <a:r>
              <a:rPr lang="en-US" cap="none" dirty="0" err="1" smtClean="0"/>
              <a:t>dilarang</a:t>
            </a:r>
            <a:r>
              <a:rPr lang="en-US" cap="none" dirty="0" smtClean="0"/>
              <a:t> </a:t>
            </a:r>
            <a:r>
              <a:rPr lang="en-US" cap="none" dirty="0" err="1" smtClean="0"/>
              <a:t>oleh</a:t>
            </a:r>
            <a:r>
              <a:rPr lang="en-US" cap="none" dirty="0" smtClean="0"/>
              <a:t> </a:t>
            </a:r>
            <a:r>
              <a:rPr lang="en-US" cap="none" dirty="0" err="1" smtClean="0"/>
              <a:t>Undang</a:t>
            </a:r>
            <a:r>
              <a:rPr lang="en-US" cap="none" dirty="0" smtClean="0"/>
              <a:t> – </a:t>
            </a:r>
            <a:r>
              <a:rPr lang="en-US" cap="none" dirty="0" err="1" smtClean="0"/>
              <a:t>undang</a:t>
            </a:r>
            <a:r>
              <a:rPr lang="en-US" cap="none" dirty="0" smtClean="0"/>
              <a:t>, </a:t>
            </a:r>
            <a:r>
              <a:rPr lang="en-US" cap="none" dirty="0" err="1" smtClean="0"/>
              <a:t>delik</a:t>
            </a:r>
            <a:r>
              <a:rPr lang="en-US" cap="none" dirty="0" smtClean="0"/>
              <a:t> </a:t>
            </a:r>
            <a:r>
              <a:rPr lang="en-US" cap="none" dirty="0" err="1" smtClean="0"/>
              <a:t>itu</a:t>
            </a:r>
            <a:r>
              <a:rPr lang="en-US" cap="none" dirty="0" smtClean="0"/>
              <a:t> </a:t>
            </a:r>
            <a:r>
              <a:rPr lang="en-US" cap="none" dirty="0" err="1" smtClean="0"/>
              <a:t>dapat</a:t>
            </a:r>
            <a:r>
              <a:rPr lang="en-US" cap="none" dirty="0" smtClean="0"/>
              <a:t> </a:t>
            </a:r>
            <a:r>
              <a:rPr lang="en-US" cap="none" dirty="0" err="1" smtClean="0"/>
              <a:t>dibedakan</a:t>
            </a:r>
            <a:r>
              <a:rPr lang="en-US" cap="none" dirty="0" smtClean="0"/>
              <a:t> </a:t>
            </a:r>
            <a:r>
              <a:rPr lang="en-US" cap="none" dirty="0" err="1" smtClean="0"/>
              <a:t>atas</a:t>
            </a:r>
            <a:r>
              <a:rPr lang="en-US" cap="none" dirty="0" smtClean="0"/>
              <a:t> :</a:t>
            </a:r>
            <a:br>
              <a:rPr lang="en-US" cap="none" dirty="0" smtClean="0"/>
            </a:br>
            <a:r>
              <a:rPr lang="en-US" cap="none" dirty="0" smtClean="0"/>
              <a:t>A. </a:t>
            </a:r>
            <a:r>
              <a:rPr lang="en-US" cap="none" dirty="0" err="1" smtClean="0"/>
              <a:t>Delik</a:t>
            </a:r>
            <a:r>
              <a:rPr lang="en-US" cap="none" dirty="0" smtClean="0"/>
              <a:t> </a:t>
            </a:r>
            <a:r>
              <a:rPr lang="en-US" cap="none" dirty="0" err="1" smtClean="0"/>
              <a:t>formil</a:t>
            </a:r>
            <a:r>
              <a:rPr lang="en-US" cap="none" dirty="0" smtClean="0"/>
              <a:t>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perbuatannya</a:t>
            </a:r>
            <a:r>
              <a:rPr lang="en-US" cap="none" dirty="0" smtClean="0"/>
              <a:t> </a:t>
            </a:r>
            <a:r>
              <a:rPr lang="en-US" cap="none" dirty="0" err="1" smtClean="0"/>
              <a:t>dilarang</a:t>
            </a:r>
            <a:r>
              <a:rPr lang="en-US" cap="none" dirty="0" smtClean="0"/>
              <a:t> </a:t>
            </a:r>
            <a:r>
              <a:rPr lang="en-US" cap="none" dirty="0" err="1" smtClean="0"/>
              <a:t>oleh</a:t>
            </a:r>
            <a:r>
              <a:rPr lang="en-US" cap="none" dirty="0" smtClean="0"/>
              <a:t> </a:t>
            </a:r>
            <a:r>
              <a:rPr lang="en-US" cap="none" dirty="0" err="1" smtClean="0"/>
              <a:t>undang</a:t>
            </a:r>
            <a:r>
              <a:rPr lang="en-US" cap="none" dirty="0" smtClean="0"/>
              <a:t> – </a:t>
            </a:r>
            <a:r>
              <a:rPr lang="en-US" cap="none" dirty="0" err="1" smtClean="0"/>
              <a:t>undang</a:t>
            </a:r>
            <a:r>
              <a:rPr lang="en-US" cap="none" dirty="0" smtClean="0"/>
              <a:t>.</a:t>
            </a:r>
            <a:br>
              <a:rPr lang="en-US" cap="none" dirty="0" smtClean="0"/>
            </a:br>
            <a:r>
              <a:rPr lang="en-US" cap="none" dirty="0" err="1" smtClean="0"/>
              <a:t>Contoh</a:t>
            </a:r>
            <a:r>
              <a:rPr lang="en-US" cap="none" dirty="0" smtClean="0"/>
              <a:t> : </a:t>
            </a:r>
            <a:r>
              <a:rPr lang="en-US" cap="none" dirty="0" err="1" smtClean="0"/>
              <a:t>pencurian</a:t>
            </a:r>
            <a:r>
              <a:rPr lang="en-US" cap="none" dirty="0" smtClean="0"/>
              <a:t>, </a:t>
            </a:r>
            <a:r>
              <a:rPr lang="en-US" cap="none" dirty="0" err="1" smtClean="0"/>
              <a:t>pemerkosaan</a:t>
            </a:r>
            <a:r>
              <a:rPr lang="en-US" cap="none" dirty="0" smtClean="0"/>
              <a:t>, </a:t>
            </a:r>
            <a:r>
              <a:rPr lang="en-US" cap="none" dirty="0" err="1" smtClean="0"/>
              <a:t>penipuan</a:t>
            </a:r>
            <a:r>
              <a:rPr lang="en-US" cap="none" dirty="0" smtClean="0"/>
              <a:t>, </a:t>
            </a:r>
            <a:r>
              <a:rPr lang="en-US" cap="none" dirty="0" err="1" smtClean="0"/>
              <a:t>dll</a:t>
            </a:r>
            <a:r>
              <a:rPr lang="en-US" cap="none" dirty="0" smtClean="0"/>
              <a:t>.</a:t>
            </a:r>
            <a:br>
              <a:rPr lang="en-US" cap="none" dirty="0" smtClean="0"/>
            </a:br>
            <a:r>
              <a:rPr lang="en-US" cap="none" dirty="0" smtClean="0"/>
              <a:t>B. </a:t>
            </a:r>
            <a:r>
              <a:rPr lang="en-US" cap="none" dirty="0" err="1" smtClean="0"/>
              <a:t>Delik</a:t>
            </a:r>
            <a:r>
              <a:rPr lang="en-US" cap="none" dirty="0" smtClean="0"/>
              <a:t> </a:t>
            </a:r>
            <a:r>
              <a:rPr lang="en-US" cap="none" dirty="0" err="1" smtClean="0"/>
              <a:t>materiil</a:t>
            </a:r>
            <a:r>
              <a:rPr lang="en-US" cap="none" dirty="0" smtClean="0"/>
              <a:t>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akibatnya</a:t>
            </a:r>
            <a:r>
              <a:rPr lang="en-US" cap="none" dirty="0" smtClean="0"/>
              <a:t> </a:t>
            </a:r>
            <a:r>
              <a:rPr lang="en-US" cap="none" dirty="0" err="1" smtClean="0"/>
              <a:t>dilarang</a:t>
            </a:r>
            <a:r>
              <a:rPr lang="en-US" cap="none" dirty="0" smtClean="0"/>
              <a:t> </a:t>
            </a:r>
            <a:r>
              <a:rPr lang="en-US" cap="none" dirty="0" err="1" smtClean="0"/>
              <a:t>oleh</a:t>
            </a:r>
            <a:r>
              <a:rPr lang="en-US" cap="none" dirty="0" smtClean="0"/>
              <a:t> </a:t>
            </a:r>
            <a:r>
              <a:rPr lang="en-US" cap="none" dirty="0" err="1" smtClean="0"/>
              <a:t>undang</a:t>
            </a:r>
            <a:r>
              <a:rPr lang="en-US" cap="none" dirty="0" smtClean="0"/>
              <a:t> – </a:t>
            </a:r>
            <a:r>
              <a:rPr lang="en-US" cap="none" dirty="0" err="1" smtClean="0"/>
              <a:t>undang</a:t>
            </a:r>
            <a:r>
              <a:rPr lang="en-US" cap="none" dirty="0" smtClean="0"/>
              <a:t>.</a:t>
            </a:r>
            <a:br>
              <a:rPr lang="en-US" cap="none" dirty="0" smtClean="0"/>
            </a:br>
            <a:r>
              <a:rPr lang="en-US" cap="none" dirty="0" err="1" smtClean="0"/>
              <a:t>Contoh</a:t>
            </a:r>
            <a:r>
              <a:rPr lang="en-US" cap="none" dirty="0" smtClean="0"/>
              <a:t> : </a:t>
            </a:r>
            <a:r>
              <a:rPr lang="en-US" cap="none" dirty="0" err="1" smtClean="0"/>
              <a:t>pengrusakan</a:t>
            </a:r>
            <a:r>
              <a:rPr lang="en-US" cap="none" dirty="0" smtClean="0"/>
              <a:t> </a:t>
            </a:r>
            <a:r>
              <a:rPr lang="en-US" cap="none" dirty="0" err="1" smtClean="0"/>
              <a:t>barang</a:t>
            </a:r>
            <a:r>
              <a:rPr lang="en-US" cap="none" dirty="0" smtClean="0"/>
              <a:t> – </a:t>
            </a:r>
            <a:r>
              <a:rPr lang="en-US" cap="none" dirty="0" err="1" smtClean="0"/>
              <a:t>barang</a:t>
            </a:r>
            <a:r>
              <a:rPr lang="en-US" cap="none" dirty="0" smtClean="0"/>
              <a:t> </a:t>
            </a:r>
            <a:r>
              <a:rPr lang="en-US" cap="none" dirty="0" err="1" smtClean="0"/>
              <a:t>berharga</a:t>
            </a:r>
            <a:r>
              <a:rPr lang="en-US" cap="none" dirty="0" smtClean="0"/>
              <a:t> (</a:t>
            </a:r>
            <a:r>
              <a:rPr lang="en-US" cap="none" dirty="0" err="1" smtClean="0"/>
              <a:t>akibat</a:t>
            </a:r>
            <a:r>
              <a:rPr lang="en-US" cap="none" dirty="0" smtClean="0"/>
              <a:t> yang </a:t>
            </a:r>
            <a:r>
              <a:rPr lang="en-US" cap="none" dirty="0" err="1" smtClean="0"/>
              <a:t>dilarang</a:t>
            </a:r>
            <a:r>
              <a:rPr lang="en-US" cap="none" dirty="0" smtClean="0"/>
              <a:t> </a:t>
            </a:r>
            <a:r>
              <a:rPr lang="en-US" cap="none" dirty="0" err="1" smtClean="0"/>
              <a:t>ialah</a:t>
            </a:r>
            <a:r>
              <a:rPr lang="en-US" cap="none" dirty="0" smtClean="0"/>
              <a:t> </a:t>
            </a:r>
            <a:r>
              <a:rPr lang="en-US" cap="none" dirty="0" err="1" smtClean="0"/>
              <a:t>kerugian</a:t>
            </a:r>
            <a:r>
              <a:rPr lang="en-US" cap="none" dirty="0" smtClean="0"/>
              <a:t> yang </a:t>
            </a:r>
            <a:r>
              <a:rPr lang="en-US" cap="none" dirty="0" err="1" smtClean="0"/>
              <a:t>sampai</a:t>
            </a:r>
            <a:r>
              <a:rPr lang="en-US" cap="none" dirty="0" smtClean="0"/>
              <a:t> </a:t>
            </a:r>
            <a:r>
              <a:rPr lang="en-US" cap="none" dirty="0" err="1" smtClean="0"/>
              <a:t>terjadi</a:t>
            </a:r>
            <a:r>
              <a:rPr lang="en-US" cap="none" dirty="0" smtClean="0"/>
              <a:t>), </a:t>
            </a:r>
            <a:r>
              <a:rPr lang="en-US" cap="none" dirty="0" err="1" smtClean="0"/>
              <a:t>pembunuhan</a:t>
            </a:r>
            <a:r>
              <a:rPr lang="en-US" cap="none" dirty="0" smtClean="0"/>
              <a:t> (</a:t>
            </a:r>
            <a:r>
              <a:rPr lang="en-US" cap="none" dirty="0" err="1" smtClean="0"/>
              <a:t>akibat</a:t>
            </a:r>
            <a:r>
              <a:rPr lang="en-US" cap="none" dirty="0" smtClean="0"/>
              <a:t> yang </a:t>
            </a:r>
            <a:r>
              <a:rPr lang="en-US" cap="none" dirty="0" err="1" smtClean="0"/>
              <a:t>dilarang</a:t>
            </a:r>
            <a:r>
              <a:rPr lang="en-US" cap="none" dirty="0" smtClean="0"/>
              <a:t> </a:t>
            </a:r>
            <a:r>
              <a:rPr lang="en-US" cap="none" dirty="0" err="1" smtClean="0"/>
              <a:t>adalah</a:t>
            </a:r>
            <a:r>
              <a:rPr lang="en-US" cap="none" dirty="0" smtClean="0"/>
              <a:t> </a:t>
            </a:r>
            <a:r>
              <a:rPr lang="en-US" cap="none" dirty="0" err="1" smtClean="0"/>
              <a:t>matinya</a:t>
            </a:r>
            <a:r>
              <a:rPr lang="en-US" cap="none" dirty="0" smtClean="0"/>
              <a:t> </a:t>
            </a:r>
            <a:r>
              <a:rPr lang="en-US" cap="none" dirty="0" err="1" smtClean="0"/>
              <a:t>orang</a:t>
            </a:r>
            <a:r>
              <a:rPr lang="en-US" cap="none" dirty="0" smtClean="0"/>
              <a:t> yang </a:t>
            </a:r>
            <a:r>
              <a:rPr lang="en-US" cap="none" dirty="0" err="1" smtClean="0"/>
              <a:t>di</a:t>
            </a:r>
            <a:r>
              <a:rPr lang="en-US" cap="none" dirty="0" smtClean="0"/>
              <a:t> </a:t>
            </a:r>
            <a:r>
              <a:rPr lang="en-US" cap="none" dirty="0" err="1" smtClean="0"/>
              <a:t>bunuh</a:t>
            </a:r>
            <a:r>
              <a:rPr lang="en-US" cap="none" dirty="0" smtClean="0"/>
              <a:t>)</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1"/>
            <a:ext cx="8572560" cy="6357982"/>
          </a:xfrm>
        </p:spPr>
        <p:txBody>
          <a:bodyPr>
            <a:normAutofit fontScale="90000"/>
          </a:bodyPr>
          <a:lstStyle/>
          <a:p>
            <a:r>
              <a:rPr lang="en-US" dirty="0" smtClean="0"/>
              <a:t>CATATAN : PENGERUSAKAN DAN PEMBUNUHAN BUKANLAH PERBUATAN YANG DILARANG UNDANG – </a:t>
            </a:r>
            <a:r>
              <a:rPr lang="en-US" dirty="0" err="1" smtClean="0"/>
              <a:t>Undang</a:t>
            </a:r>
            <a:r>
              <a:rPr lang="en-US" dirty="0" smtClean="0"/>
              <a:t> </a:t>
            </a:r>
            <a:r>
              <a:rPr lang="en-US" dirty="0" err="1" smtClean="0"/>
              <a:t>kalo</a:t>
            </a:r>
            <a:r>
              <a:rPr lang="en-US" dirty="0" smtClean="0"/>
              <a:t> </a:t>
            </a:r>
            <a:r>
              <a:rPr lang="en-US" dirty="0" err="1" smtClean="0"/>
              <a:t>misal</a:t>
            </a:r>
            <a:r>
              <a:rPr lang="en-US" dirty="0" smtClean="0"/>
              <a:t> : </a:t>
            </a:r>
            <a:r>
              <a:rPr lang="en-US" dirty="0" err="1" smtClean="0"/>
              <a:t>pengrusakan</a:t>
            </a:r>
            <a:r>
              <a:rPr lang="en-US" dirty="0" smtClean="0"/>
              <a:t> </a:t>
            </a:r>
            <a:r>
              <a:rPr lang="en-US" dirty="0" err="1" smtClean="0"/>
              <a:t>itu</a:t>
            </a:r>
            <a:r>
              <a:rPr lang="en-US" dirty="0" smtClean="0"/>
              <a:t> </a:t>
            </a:r>
            <a:r>
              <a:rPr lang="en-US" dirty="0" err="1" smtClean="0"/>
              <a:t>dilakukan</a:t>
            </a:r>
            <a:r>
              <a:rPr lang="en-US" dirty="0" smtClean="0"/>
              <a:t> </a:t>
            </a:r>
            <a:r>
              <a:rPr lang="en-US" dirty="0" err="1" smtClean="0"/>
              <a:t>terhadap</a:t>
            </a:r>
            <a:r>
              <a:rPr lang="en-US" dirty="0" smtClean="0"/>
              <a:t> </a:t>
            </a:r>
            <a:r>
              <a:rPr lang="en-US" dirty="0" err="1" smtClean="0"/>
              <a:t>barang</a:t>
            </a:r>
            <a:r>
              <a:rPr lang="en-US" dirty="0" smtClean="0"/>
              <a:t> yang </a:t>
            </a:r>
            <a:r>
              <a:rPr lang="en-US" dirty="0" err="1" smtClean="0"/>
              <a:t>sudah</a:t>
            </a:r>
            <a:r>
              <a:rPr lang="en-US" dirty="0" smtClean="0"/>
              <a:t> </a:t>
            </a:r>
            <a:r>
              <a:rPr lang="en-US" dirty="0" err="1" smtClean="0"/>
              <a:t>tidak</a:t>
            </a:r>
            <a:r>
              <a:rPr lang="en-US" dirty="0" smtClean="0"/>
              <a:t> </a:t>
            </a:r>
            <a:r>
              <a:rPr lang="en-US" dirty="0" err="1" smtClean="0"/>
              <a:t>terpakai</a:t>
            </a:r>
            <a:r>
              <a:rPr lang="en-US" dirty="0" smtClean="0"/>
              <a:t> </a:t>
            </a:r>
            <a:r>
              <a:rPr lang="en-US" dirty="0" err="1" smtClean="0"/>
              <a:t>lagi</a:t>
            </a:r>
            <a:r>
              <a:rPr lang="en-US" dirty="0" smtClean="0"/>
              <a:t> </a:t>
            </a:r>
            <a:r>
              <a:rPr lang="en-US" dirty="0" err="1" smtClean="0"/>
              <a:t>sehingga</a:t>
            </a:r>
            <a:r>
              <a:rPr lang="en-US" dirty="0" smtClean="0"/>
              <a:t> </a:t>
            </a:r>
            <a:r>
              <a:rPr lang="en-US" dirty="0" err="1" smtClean="0"/>
              <a:t>tidak</a:t>
            </a:r>
            <a:r>
              <a:rPr lang="en-US" dirty="0" smtClean="0"/>
              <a:t> </a:t>
            </a:r>
            <a:r>
              <a:rPr lang="en-US" dirty="0" err="1" smtClean="0"/>
              <a:t>menimbulkan</a:t>
            </a:r>
            <a:r>
              <a:rPr lang="en-US" dirty="0" smtClean="0"/>
              <a:t> </a:t>
            </a:r>
            <a:r>
              <a:rPr lang="en-US" dirty="0" err="1" smtClean="0"/>
              <a:t>kerugian</a:t>
            </a:r>
            <a:r>
              <a:rPr lang="en-US" dirty="0" smtClean="0"/>
              <a:t>, </a:t>
            </a:r>
            <a:r>
              <a:rPr lang="en-US" dirty="0" err="1" smtClean="0"/>
              <a:t>pembunuhan</a:t>
            </a:r>
            <a:r>
              <a:rPr lang="en-US" dirty="0" smtClean="0"/>
              <a:t> </a:t>
            </a:r>
            <a:r>
              <a:rPr lang="en-US" dirty="0" err="1" smtClean="0"/>
              <a:t>itu</a:t>
            </a:r>
            <a:r>
              <a:rPr lang="en-US" dirty="0" smtClean="0"/>
              <a:t> </a:t>
            </a:r>
            <a:r>
              <a:rPr lang="en-US" dirty="0" err="1" smtClean="0"/>
              <a:t>dilakukan</a:t>
            </a:r>
            <a:r>
              <a:rPr lang="en-US" dirty="0" smtClean="0"/>
              <a:t> </a:t>
            </a:r>
            <a:r>
              <a:rPr lang="en-US" dirty="0" err="1" smtClean="0"/>
              <a:t>terhadap</a:t>
            </a:r>
            <a:r>
              <a:rPr lang="en-US" dirty="0" smtClean="0"/>
              <a:t> </a:t>
            </a:r>
            <a:r>
              <a:rPr lang="en-US" dirty="0" err="1" smtClean="0"/>
              <a:t>serangga</a:t>
            </a:r>
            <a:r>
              <a:rPr lang="en-US" dirty="0" smtClean="0"/>
              <a:t>.</a:t>
            </a:r>
            <a:br>
              <a:rPr lang="en-US" dirty="0" smtClean="0"/>
            </a:br>
            <a:r>
              <a:rPr lang="en-US" dirty="0" smtClean="0"/>
              <a:t>Lain </a:t>
            </a:r>
            <a:r>
              <a:rPr lang="en-US" dirty="0" err="1" smtClean="0"/>
              <a:t>halnya</a:t>
            </a:r>
            <a:r>
              <a:rPr lang="en-US" dirty="0" smtClean="0"/>
              <a:t> </a:t>
            </a:r>
            <a:r>
              <a:rPr lang="en-US" dirty="0" err="1" smtClean="0"/>
              <a:t>dengan</a:t>
            </a:r>
            <a:r>
              <a:rPr lang="en-US" dirty="0" smtClean="0"/>
              <a:t> : </a:t>
            </a:r>
            <a:br>
              <a:rPr lang="en-US" dirty="0" smtClean="0"/>
            </a:br>
            <a:r>
              <a:rPr lang="en-US" dirty="0" err="1" smtClean="0"/>
              <a:t>pencurian</a:t>
            </a:r>
            <a:r>
              <a:rPr lang="en-US" dirty="0" smtClean="0"/>
              <a:t>, </a:t>
            </a:r>
            <a:r>
              <a:rPr lang="en-US" dirty="0" err="1" smtClean="0"/>
              <a:t>mencuri</a:t>
            </a:r>
            <a:r>
              <a:rPr lang="en-US" dirty="0" smtClean="0"/>
              <a:t> </a:t>
            </a:r>
            <a:r>
              <a:rPr lang="en-US" dirty="0" err="1" smtClean="0"/>
              <a:t>apa</a:t>
            </a:r>
            <a:r>
              <a:rPr lang="en-US" dirty="0" smtClean="0"/>
              <a:t> </a:t>
            </a:r>
            <a:r>
              <a:rPr lang="en-US" dirty="0" err="1" smtClean="0"/>
              <a:t>saja</a:t>
            </a:r>
            <a:r>
              <a:rPr lang="en-US" dirty="0" smtClean="0"/>
              <a:t> </a:t>
            </a:r>
            <a:r>
              <a:rPr lang="en-US" dirty="0" err="1" smtClean="0"/>
              <a:t>dilarang</a:t>
            </a:r>
            <a:r>
              <a:rPr lang="en-US" dirty="0" smtClean="0"/>
              <a:t> </a:t>
            </a:r>
            <a:r>
              <a:rPr lang="en-US" dirty="0" err="1" smtClean="0"/>
              <a:t>oleh</a:t>
            </a:r>
            <a:r>
              <a:rPr lang="en-US" dirty="0" smtClean="0"/>
              <a:t> </a:t>
            </a:r>
            <a:r>
              <a:rPr lang="en-US" dirty="0" err="1" smtClean="0"/>
              <a:t>undang</a:t>
            </a:r>
            <a:r>
              <a:rPr lang="en-US" dirty="0" smtClean="0"/>
              <a:t> – </a:t>
            </a:r>
            <a:r>
              <a:rPr lang="en-US" dirty="0" err="1" smtClean="0"/>
              <a:t>undang</a:t>
            </a:r>
            <a:r>
              <a:rPr lang="en-US" dirty="0" smtClean="0"/>
              <a:t>.</a:t>
            </a:r>
            <a:br>
              <a:rPr lang="en-US" dirty="0" smtClean="0"/>
            </a:br>
            <a:r>
              <a:rPr lang="en-US" dirty="0" err="1" smtClean="0"/>
              <a:t>Penipuan</a:t>
            </a:r>
            <a:r>
              <a:rPr lang="en-US" dirty="0" smtClean="0"/>
              <a:t>, </a:t>
            </a:r>
            <a:r>
              <a:rPr lang="en-US" dirty="0" err="1" smtClean="0"/>
              <a:t>menipu</a:t>
            </a:r>
            <a:r>
              <a:rPr lang="en-US" dirty="0" smtClean="0"/>
              <a:t> </a:t>
            </a:r>
            <a:r>
              <a:rPr lang="en-US" dirty="0" err="1" smtClean="0"/>
              <a:t>siapa</a:t>
            </a:r>
            <a:r>
              <a:rPr lang="en-US" dirty="0" smtClean="0"/>
              <a:t> </a:t>
            </a:r>
            <a:r>
              <a:rPr lang="en-US" dirty="0" err="1" smtClean="0"/>
              <a:t>saja</a:t>
            </a:r>
            <a:r>
              <a:rPr lang="en-US" dirty="0" smtClean="0"/>
              <a:t> </a:t>
            </a:r>
            <a:r>
              <a:rPr lang="en-US" dirty="0" err="1" smtClean="0"/>
              <a:t>dilarang</a:t>
            </a:r>
            <a:r>
              <a:rPr lang="en-US" dirty="0" smtClean="0"/>
              <a:t> </a:t>
            </a:r>
            <a:r>
              <a:rPr lang="en-US" dirty="0" err="1" smtClean="0"/>
              <a:t>undang</a:t>
            </a:r>
            <a:r>
              <a:rPr lang="en-US" dirty="0" smtClean="0"/>
              <a:t> – </a:t>
            </a:r>
            <a:r>
              <a:rPr lang="en-US" dirty="0" err="1" smtClean="0"/>
              <a:t>undang</a:t>
            </a:r>
            <a:r>
              <a:rPr lang="en-US" dirty="0" smtClean="0"/>
              <a:t>.</a:t>
            </a: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1"/>
            <a:ext cx="8643998" cy="6643710"/>
          </a:xfrm>
        </p:spPr>
        <p:txBody>
          <a:bodyPr>
            <a:normAutofit/>
          </a:bodyPr>
          <a:lstStyle/>
          <a:p>
            <a:r>
              <a:rPr lang="en-US" cap="none" dirty="0" err="1" smtClean="0"/>
              <a:t>Menurut</a:t>
            </a:r>
            <a:r>
              <a:rPr lang="en-US" cap="none" dirty="0" smtClean="0"/>
              <a:t> </a:t>
            </a:r>
            <a:r>
              <a:rPr lang="en-US" cap="none" dirty="0" err="1" smtClean="0"/>
              <a:t>segi</a:t>
            </a:r>
            <a:r>
              <a:rPr lang="en-US" cap="none" dirty="0" smtClean="0"/>
              <a:t> </a:t>
            </a:r>
            <a:r>
              <a:rPr lang="en-US" cap="none" dirty="0" err="1" smtClean="0"/>
              <a:t>pandangan</a:t>
            </a:r>
            <a:r>
              <a:rPr lang="en-US" cap="none" dirty="0" smtClean="0"/>
              <a:t> </a:t>
            </a:r>
            <a:r>
              <a:rPr lang="en-US" cap="none" dirty="0" err="1" smtClean="0"/>
              <a:t>dari</a:t>
            </a:r>
            <a:r>
              <a:rPr lang="en-US" cap="none" dirty="0" smtClean="0"/>
              <a:t> </a:t>
            </a:r>
            <a:r>
              <a:rPr lang="en-US" cap="none" dirty="0" err="1" smtClean="0"/>
              <a:t>sudut</a:t>
            </a:r>
            <a:r>
              <a:rPr lang="en-US" cap="none" dirty="0" smtClean="0"/>
              <a:t> lain :</a:t>
            </a:r>
            <a:br>
              <a:rPr lang="en-US" cap="none" dirty="0" smtClean="0"/>
            </a:br>
            <a:r>
              <a:rPr lang="en-US" cap="none" dirty="0" smtClean="0"/>
              <a:t>a. </a:t>
            </a:r>
            <a:r>
              <a:rPr lang="en-US" cap="none" dirty="0" err="1" smtClean="0"/>
              <a:t>Berdasarkan</a:t>
            </a:r>
            <a:r>
              <a:rPr lang="en-US" cap="none" dirty="0" smtClean="0"/>
              <a:t> </a:t>
            </a:r>
            <a:r>
              <a:rPr lang="en-US" cap="none" dirty="0" err="1" smtClean="0"/>
              <a:t>pelakunya</a:t>
            </a:r>
            <a:r>
              <a:rPr lang="en-US" cap="none" dirty="0" smtClean="0"/>
              <a:t>, </a:t>
            </a:r>
            <a:r>
              <a:rPr lang="en-US" cap="none" dirty="0" err="1" smtClean="0"/>
              <a:t>maka</a:t>
            </a:r>
            <a:r>
              <a:rPr lang="en-US" cap="none" dirty="0" smtClean="0"/>
              <a:t> </a:t>
            </a:r>
            <a:r>
              <a:rPr lang="en-US" cap="none" dirty="0" err="1" smtClean="0"/>
              <a:t>delik</a:t>
            </a:r>
            <a:r>
              <a:rPr lang="en-US" cap="none" dirty="0" smtClean="0"/>
              <a:t> </a:t>
            </a:r>
            <a:r>
              <a:rPr lang="en-US" cap="none" dirty="0" err="1" smtClean="0"/>
              <a:t>itu</a:t>
            </a:r>
            <a:r>
              <a:rPr lang="en-US" cap="none" dirty="0" smtClean="0"/>
              <a:t> </a:t>
            </a:r>
            <a:r>
              <a:rPr lang="en-US" cap="none" dirty="0" err="1" smtClean="0"/>
              <a:t>dapat</a:t>
            </a:r>
            <a:r>
              <a:rPr lang="en-US" cap="none" dirty="0" smtClean="0"/>
              <a:t> </a:t>
            </a:r>
            <a:r>
              <a:rPr lang="en-US" cap="none" dirty="0" err="1" smtClean="0"/>
              <a:t>dibedakan</a:t>
            </a:r>
            <a:r>
              <a:rPr lang="en-US" cap="none" dirty="0" smtClean="0"/>
              <a:t> </a:t>
            </a:r>
            <a:r>
              <a:rPr lang="en-US" cap="none" dirty="0" err="1" smtClean="0"/>
              <a:t>atas</a:t>
            </a:r>
            <a:r>
              <a:rPr lang="en-US" cap="none" dirty="0" smtClean="0"/>
              <a:t> : </a:t>
            </a:r>
            <a:br>
              <a:rPr lang="en-US" cap="none" dirty="0" smtClean="0"/>
            </a:br>
            <a:r>
              <a:rPr lang="en-US" cap="none" dirty="0" smtClean="0"/>
              <a:t>1. </a:t>
            </a:r>
            <a:r>
              <a:rPr lang="en-US" cap="none" dirty="0" err="1" smtClean="0"/>
              <a:t>Delik</a:t>
            </a:r>
            <a:r>
              <a:rPr lang="en-US" cap="none" dirty="0" smtClean="0"/>
              <a:t> </a:t>
            </a:r>
            <a:r>
              <a:rPr lang="en-US" cap="none" dirty="0" err="1" smtClean="0"/>
              <a:t>umum</a:t>
            </a:r>
            <a:r>
              <a:rPr lang="en-US" cap="none" dirty="0" smtClean="0"/>
              <a:t>,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merupakan</a:t>
            </a:r>
            <a:r>
              <a:rPr lang="en-US" cap="none" dirty="0" smtClean="0"/>
              <a:t> </a:t>
            </a:r>
            <a:r>
              <a:rPr lang="en-US" cap="none" dirty="0" err="1" smtClean="0"/>
              <a:t>tindak</a:t>
            </a:r>
            <a:r>
              <a:rPr lang="en-US" cap="none" dirty="0" smtClean="0"/>
              <a:t> </a:t>
            </a:r>
            <a:r>
              <a:rPr lang="en-US" cap="none" dirty="0" err="1" smtClean="0"/>
              <a:t>pidana</a:t>
            </a:r>
            <a:r>
              <a:rPr lang="en-US" cap="none" dirty="0" smtClean="0"/>
              <a:t> </a:t>
            </a:r>
            <a:r>
              <a:rPr lang="en-US" cap="none" dirty="0" err="1" smtClean="0"/>
              <a:t>apa</a:t>
            </a:r>
            <a:r>
              <a:rPr lang="en-US" cap="none" dirty="0" smtClean="0"/>
              <a:t> </a:t>
            </a:r>
            <a:r>
              <a:rPr lang="en-US" cap="none" dirty="0" err="1" smtClean="0"/>
              <a:t>saja</a:t>
            </a:r>
            <a:r>
              <a:rPr lang="en-US" cap="none" dirty="0" smtClean="0"/>
              <a:t> yang </a:t>
            </a:r>
            <a:r>
              <a:rPr lang="en-US" cap="none" dirty="0" err="1" smtClean="0"/>
              <a:t>dilakukan</a:t>
            </a:r>
            <a:r>
              <a:rPr lang="en-US" cap="none" dirty="0" smtClean="0"/>
              <a:t> </a:t>
            </a:r>
            <a:r>
              <a:rPr lang="en-US" cap="none" dirty="0" err="1" smtClean="0"/>
              <a:t>siapa</a:t>
            </a:r>
            <a:r>
              <a:rPr lang="en-US" cap="none" dirty="0" smtClean="0"/>
              <a:t> </a:t>
            </a:r>
            <a:r>
              <a:rPr lang="en-US" cap="none" dirty="0" err="1" smtClean="0"/>
              <a:t>saja</a:t>
            </a:r>
            <a:r>
              <a:rPr lang="en-US" cap="none" dirty="0" smtClean="0"/>
              <a:t>.</a:t>
            </a:r>
            <a:br>
              <a:rPr lang="en-US" cap="none" dirty="0" smtClean="0"/>
            </a:br>
            <a:r>
              <a:rPr lang="en-US" cap="none" dirty="0" smtClean="0"/>
              <a:t>2. </a:t>
            </a:r>
            <a:r>
              <a:rPr lang="en-US" cap="none" dirty="0" err="1" smtClean="0"/>
              <a:t>Delik</a:t>
            </a:r>
            <a:r>
              <a:rPr lang="en-US" cap="none" dirty="0" smtClean="0"/>
              <a:t> </a:t>
            </a:r>
            <a:r>
              <a:rPr lang="en-US" cap="none" dirty="0" err="1" smtClean="0"/>
              <a:t>khusus</a:t>
            </a:r>
            <a:r>
              <a:rPr lang="en-US" cap="none" dirty="0" smtClean="0"/>
              <a:t>,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berupa</a:t>
            </a:r>
            <a:r>
              <a:rPr lang="en-US" cap="none" dirty="0" smtClean="0"/>
              <a:t> </a:t>
            </a:r>
            <a:r>
              <a:rPr lang="en-US" cap="none" dirty="0" err="1" smtClean="0"/>
              <a:t>tindak</a:t>
            </a:r>
            <a:r>
              <a:rPr lang="en-US" cap="none" dirty="0" smtClean="0"/>
              <a:t> – </a:t>
            </a:r>
            <a:r>
              <a:rPr lang="en-US" cap="none" dirty="0" err="1" smtClean="0"/>
              <a:t>tindak</a:t>
            </a:r>
            <a:r>
              <a:rPr lang="en-US" cap="none" dirty="0" smtClean="0"/>
              <a:t> </a:t>
            </a:r>
            <a:r>
              <a:rPr lang="en-US" cap="none" dirty="0" err="1" smtClean="0"/>
              <a:t>pidana</a:t>
            </a:r>
            <a:r>
              <a:rPr lang="en-US" cap="none" dirty="0" smtClean="0"/>
              <a:t> </a:t>
            </a:r>
            <a:r>
              <a:rPr lang="en-US" cap="none" dirty="0" err="1" smtClean="0"/>
              <a:t>tertentu</a:t>
            </a:r>
            <a:r>
              <a:rPr lang="en-US" cap="none" dirty="0" smtClean="0"/>
              <a:t> (</a:t>
            </a:r>
            <a:r>
              <a:rPr lang="en-US" cap="none" dirty="0" err="1" smtClean="0"/>
              <a:t>khusus</a:t>
            </a:r>
            <a:r>
              <a:rPr lang="en-US" cap="none" dirty="0" smtClean="0"/>
              <a:t>) </a:t>
            </a:r>
            <a:r>
              <a:rPr lang="en-US" cap="none" dirty="0" err="1" smtClean="0"/>
              <a:t>dan</a:t>
            </a:r>
            <a:r>
              <a:rPr lang="en-US" cap="none" dirty="0" smtClean="0"/>
              <a:t> </a:t>
            </a:r>
            <a:r>
              <a:rPr lang="en-US" cap="none" dirty="0" err="1" smtClean="0"/>
              <a:t>pelakunya</a:t>
            </a:r>
            <a:r>
              <a:rPr lang="en-US" cap="none" dirty="0" smtClean="0"/>
              <a:t> pun </a:t>
            </a:r>
            <a:r>
              <a:rPr lang="en-US" cap="none" dirty="0" err="1" smtClean="0"/>
              <a:t>orang</a:t>
            </a:r>
            <a:r>
              <a:rPr lang="en-US" cap="none" dirty="0" smtClean="0"/>
              <a:t> – </a:t>
            </a:r>
            <a:r>
              <a:rPr lang="en-US" cap="none" dirty="0" err="1" smtClean="0"/>
              <a:t>orang</a:t>
            </a:r>
            <a:r>
              <a:rPr lang="en-US" cap="none" dirty="0" smtClean="0"/>
              <a:t> </a:t>
            </a:r>
            <a:r>
              <a:rPr lang="en-US" cap="none" dirty="0" err="1" smtClean="0"/>
              <a:t>tertentu</a:t>
            </a:r>
            <a:r>
              <a:rPr lang="en-US" cap="none" dirty="0" smtClean="0"/>
              <a:t> </a:t>
            </a:r>
            <a:r>
              <a:rPr lang="en-US" cap="none" dirty="0" err="1" smtClean="0"/>
              <a:t>saja</a:t>
            </a:r>
            <a:r>
              <a:rPr lang="en-US" cap="none" dirty="0" smtClean="0"/>
              <a:t>. (</a:t>
            </a:r>
            <a:r>
              <a:rPr lang="en-US" cap="none" dirty="0" err="1" smtClean="0"/>
              <a:t>Tidak</a:t>
            </a:r>
            <a:r>
              <a:rPr lang="en-US" cap="none" dirty="0" smtClean="0"/>
              <a:t> </a:t>
            </a:r>
            <a:r>
              <a:rPr lang="en-US" cap="none" dirty="0" err="1" smtClean="0"/>
              <a:t>sembarang</a:t>
            </a:r>
            <a:r>
              <a:rPr lang="en-US" cap="none" dirty="0" smtClean="0"/>
              <a:t> </a:t>
            </a:r>
            <a:r>
              <a:rPr lang="en-US" cap="none" dirty="0" err="1" smtClean="0"/>
              <a:t>orang</a:t>
            </a:r>
            <a:r>
              <a:rPr lang="en-US" cap="none" dirty="0" smtClean="0"/>
              <a:t>)</a:t>
            </a:r>
            <a:br>
              <a:rPr lang="en-US" cap="none" dirty="0" smtClean="0"/>
            </a:br>
            <a:r>
              <a:rPr lang="en-US" cap="none" dirty="0" err="1" smtClean="0"/>
              <a:t>contoh</a:t>
            </a:r>
            <a:r>
              <a:rPr lang="en-US" cap="none" dirty="0" smtClean="0"/>
              <a:t> : </a:t>
            </a:r>
            <a:r>
              <a:rPr lang="en-US" cap="none" dirty="0" err="1" smtClean="0"/>
              <a:t>delik</a:t>
            </a:r>
            <a:r>
              <a:rPr lang="en-US" cap="none" dirty="0" smtClean="0"/>
              <a:t> </a:t>
            </a:r>
            <a:r>
              <a:rPr lang="en-US" cap="none" dirty="0" err="1" smtClean="0"/>
              <a:t>militer</a:t>
            </a:r>
            <a:r>
              <a:rPr lang="en-US" cap="none" dirty="0" smtClean="0"/>
              <a:t> </a:t>
            </a:r>
            <a:r>
              <a:rPr lang="en-US" cap="none" dirty="0" err="1" smtClean="0"/>
              <a:t>seperti</a:t>
            </a:r>
            <a:r>
              <a:rPr lang="en-US" cap="none" dirty="0" smtClean="0"/>
              <a:t> </a:t>
            </a:r>
            <a:r>
              <a:rPr lang="en-US" cap="none" dirty="0" err="1" smtClean="0"/>
              <a:t>desersi</a:t>
            </a:r>
            <a:r>
              <a:rPr lang="en-US" cap="none" dirty="0" smtClean="0"/>
              <a:t>, </a:t>
            </a:r>
            <a:r>
              <a:rPr lang="en-US" cap="none" dirty="0" err="1" smtClean="0"/>
              <a:t>yakni</a:t>
            </a:r>
            <a:r>
              <a:rPr lang="en-US" cap="none" dirty="0" smtClean="0"/>
              <a:t> </a:t>
            </a:r>
            <a:r>
              <a:rPr lang="en-US" cap="none" dirty="0" err="1" smtClean="0"/>
              <a:t>melarikan</a:t>
            </a:r>
            <a:r>
              <a:rPr lang="en-US" cap="none" dirty="0" smtClean="0"/>
              <a:t> </a:t>
            </a:r>
            <a:r>
              <a:rPr lang="en-US" cap="none" dirty="0" err="1" smtClean="0"/>
              <a:t>diri</a:t>
            </a:r>
            <a:r>
              <a:rPr lang="en-US" cap="none" dirty="0" smtClean="0"/>
              <a:t> </a:t>
            </a:r>
            <a:r>
              <a:rPr lang="en-US" cap="none" dirty="0" err="1" smtClean="0"/>
              <a:t>dari</a:t>
            </a:r>
            <a:r>
              <a:rPr lang="en-US" cap="none" dirty="0" smtClean="0"/>
              <a:t> </a:t>
            </a:r>
            <a:r>
              <a:rPr lang="en-US" cap="none" dirty="0" err="1" smtClean="0"/>
              <a:t>tugas</a:t>
            </a:r>
            <a:r>
              <a:rPr lang="en-US" cap="none" dirty="0" smtClean="0"/>
              <a:t> </a:t>
            </a:r>
            <a:r>
              <a:rPr lang="en-US" cap="none" dirty="0" err="1" smtClean="0"/>
              <a:t>kewajiban</a:t>
            </a:r>
            <a:r>
              <a:rPr lang="en-US" cap="none" dirty="0" smtClean="0"/>
              <a:t> </a:t>
            </a:r>
            <a:r>
              <a:rPr lang="en-US" cap="none" dirty="0" err="1" smtClean="0"/>
              <a:t>kemiliteran</a:t>
            </a:r>
            <a:r>
              <a:rPr lang="en-US" cap="none" dirty="0" smtClean="0"/>
              <a:t>.</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0"/>
            <a:ext cx="8501122" cy="6429419"/>
          </a:xfrm>
        </p:spPr>
        <p:txBody>
          <a:bodyPr>
            <a:normAutofit fontScale="90000"/>
          </a:bodyPr>
          <a:lstStyle/>
          <a:p>
            <a:r>
              <a:rPr lang="en-US" sz="4000" cap="none" dirty="0" err="1" smtClean="0"/>
              <a:t>Berdasarkan</a:t>
            </a:r>
            <a:r>
              <a:rPr lang="en-US" sz="4000" cap="none" dirty="0" smtClean="0"/>
              <a:t> </a:t>
            </a:r>
            <a:r>
              <a:rPr lang="en-US" sz="4000" cap="none" dirty="0" err="1" smtClean="0"/>
              <a:t>faktor</a:t>
            </a:r>
            <a:r>
              <a:rPr lang="en-US" sz="4000" cap="none" dirty="0" smtClean="0"/>
              <a:t> </a:t>
            </a:r>
            <a:r>
              <a:rPr lang="en-US" sz="4000" cap="none" dirty="0" err="1" smtClean="0"/>
              <a:t>waktu</a:t>
            </a:r>
            <a:r>
              <a:rPr lang="en-US" sz="4000" cap="none" dirty="0" smtClean="0"/>
              <a:t> </a:t>
            </a:r>
            <a:r>
              <a:rPr lang="en-US" sz="4000" cap="none" dirty="0" err="1" smtClean="0"/>
              <a:t>atau</a:t>
            </a:r>
            <a:r>
              <a:rPr lang="en-US" sz="4000" cap="none" dirty="0" smtClean="0"/>
              <a:t> </a:t>
            </a:r>
            <a:r>
              <a:rPr lang="en-US" sz="4000" cap="none" dirty="0" err="1" smtClean="0"/>
              <a:t>lamanya</a:t>
            </a:r>
            <a:r>
              <a:rPr lang="en-US" sz="4000" cap="none" dirty="0" smtClean="0"/>
              <a:t> </a:t>
            </a:r>
            <a:r>
              <a:rPr lang="en-US" sz="4000" cap="none" dirty="0" err="1" smtClean="0"/>
              <a:t>delik</a:t>
            </a:r>
            <a:r>
              <a:rPr lang="en-US" sz="4000" cap="none" dirty="0" smtClean="0"/>
              <a:t> </a:t>
            </a:r>
            <a:r>
              <a:rPr lang="en-US" sz="4000" cap="none" dirty="0" err="1" smtClean="0"/>
              <a:t>itu</a:t>
            </a:r>
            <a:r>
              <a:rPr lang="en-US" sz="4000" cap="none" dirty="0" smtClean="0"/>
              <a:t> </a:t>
            </a:r>
            <a:r>
              <a:rPr lang="en-US" sz="4000" cap="none" dirty="0" err="1" smtClean="0"/>
              <a:t>dilakukan</a:t>
            </a:r>
            <a:r>
              <a:rPr lang="en-US" sz="4000" cap="none" dirty="0" smtClean="0"/>
              <a:t> </a:t>
            </a:r>
            <a:r>
              <a:rPr lang="en-US" sz="4000" cap="none" dirty="0" err="1" smtClean="0"/>
              <a:t>maka</a:t>
            </a:r>
            <a:r>
              <a:rPr lang="en-US" sz="4000" cap="none" dirty="0" smtClean="0"/>
              <a:t> </a:t>
            </a:r>
            <a:r>
              <a:rPr lang="en-US" sz="4000" cap="none" dirty="0" err="1" smtClean="0"/>
              <a:t>delik</a:t>
            </a:r>
            <a:r>
              <a:rPr lang="en-US" sz="4000" cap="none" dirty="0" smtClean="0"/>
              <a:t> </a:t>
            </a:r>
            <a:r>
              <a:rPr lang="en-US" sz="4000" cap="none" dirty="0" err="1" smtClean="0"/>
              <a:t>dapat</a:t>
            </a:r>
            <a:r>
              <a:rPr lang="en-US" sz="4000" cap="none" dirty="0" smtClean="0"/>
              <a:t> </a:t>
            </a:r>
            <a:r>
              <a:rPr lang="en-US" sz="4000" cap="none" dirty="0" err="1" smtClean="0"/>
              <a:t>dibedakan</a:t>
            </a:r>
            <a:r>
              <a:rPr lang="en-US" sz="4000" cap="none" dirty="0" smtClean="0"/>
              <a:t> </a:t>
            </a:r>
            <a:r>
              <a:rPr lang="en-US" sz="4000" cap="none" dirty="0" err="1" smtClean="0"/>
              <a:t>atas</a:t>
            </a:r>
            <a:r>
              <a:rPr lang="en-US" sz="4000" cap="none" dirty="0" smtClean="0"/>
              <a:t> :</a:t>
            </a:r>
            <a:br>
              <a:rPr lang="en-US" sz="4000" cap="none" dirty="0" smtClean="0"/>
            </a:br>
            <a:r>
              <a:rPr lang="en-US" sz="4000" cap="none" dirty="0" smtClean="0"/>
              <a:t>a. </a:t>
            </a:r>
            <a:r>
              <a:rPr lang="en-US" sz="4000" cap="none" dirty="0" err="1" smtClean="0"/>
              <a:t>Delik</a:t>
            </a:r>
            <a:r>
              <a:rPr lang="en-US" sz="4000" cap="none" dirty="0" smtClean="0"/>
              <a:t> yang </a:t>
            </a:r>
            <a:r>
              <a:rPr lang="en-US" sz="4000" cap="none" dirty="0" err="1" smtClean="0"/>
              <a:t>dilakukan</a:t>
            </a:r>
            <a:r>
              <a:rPr lang="en-US" sz="4000" cap="none" dirty="0" smtClean="0"/>
              <a:t> </a:t>
            </a:r>
            <a:r>
              <a:rPr lang="en-US" sz="4000" cap="none" dirty="0" err="1" smtClean="0"/>
              <a:t>seketika</a:t>
            </a:r>
            <a:r>
              <a:rPr lang="en-US" sz="4000" cap="none" dirty="0" smtClean="0"/>
              <a:t> </a:t>
            </a:r>
            <a:r>
              <a:rPr lang="en-US" sz="4000" cap="none" dirty="0" err="1" smtClean="0"/>
              <a:t>saja</a:t>
            </a:r>
            <a:r>
              <a:rPr lang="en-US" sz="4000" cap="none" dirty="0" smtClean="0"/>
              <a:t> </a:t>
            </a:r>
            <a:r>
              <a:rPr lang="en-US" sz="4000" cap="none" dirty="0" err="1" smtClean="0"/>
              <a:t>atau</a:t>
            </a:r>
            <a:r>
              <a:rPr lang="en-US" sz="4000" cap="none" dirty="0" smtClean="0"/>
              <a:t> </a:t>
            </a:r>
            <a:r>
              <a:rPr lang="en-US" sz="4000" cap="none" dirty="0" err="1" smtClean="0"/>
              <a:t>sekali</a:t>
            </a:r>
            <a:r>
              <a:rPr lang="en-US" sz="4000" cap="none" dirty="0" smtClean="0"/>
              <a:t> </a:t>
            </a:r>
            <a:r>
              <a:rPr lang="en-US" sz="4000" cap="none" dirty="0" err="1" smtClean="0"/>
              <a:t>saja</a:t>
            </a:r>
            <a:r>
              <a:rPr lang="en-US" sz="4000" cap="none" dirty="0" smtClean="0"/>
              <a:t>.</a:t>
            </a:r>
            <a:br>
              <a:rPr lang="en-US" sz="4000" cap="none" dirty="0" smtClean="0"/>
            </a:br>
            <a:r>
              <a:rPr lang="en-US" sz="4000" cap="none" dirty="0" err="1" smtClean="0"/>
              <a:t>Misalnya</a:t>
            </a:r>
            <a:r>
              <a:rPr lang="en-US" sz="4000" cap="none" dirty="0" smtClean="0"/>
              <a:t> : </a:t>
            </a:r>
            <a:r>
              <a:rPr lang="en-US" sz="4000" cap="none" dirty="0" err="1" smtClean="0"/>
              <a:t>pencopetan</a:t>
            </a:r>
            <a:r>
              <a:rPr lang="en-US" sz="4000" cap="none" dirty="0" smtClean="0"/>
              <a:t>, </a:t>
            </a:r>
            <a:r>
              <a:rPr lang="en-US" sz="4000" cap="none" dirty="0" err="1" smtClean="0"/>
              <a:t>permpokan</a:t>
            </a:r>
            <a:r>
              <a:rPr lang="en-US" sz="4000" cap="none" dirty="0" smtClean="0"/>
              <a:t>, </a:t>
            </a:r>
            <a:r>
              <a:rPr lang="en-US" sz="4000" cap="none" dirty="0" err="1" smtClean="0"/>
              <a:t>pencurian</a:t>
            </a:r>
            <a:r>
              <a:rPr lang="en-US" sz="4000" cap="none" dirty="0" smtClean="0"/>
              <a:t>, </a:t>
            </a:r>
            <a:r>
              <a:rPr lang="en-US" sz="4000" cap="none" dirty="0" err="1" smtClean="0"/>
              <a:t>pembunuhan</a:t>
            </a:r>
            <a:r>
              <a:rPr lang="en-US" sz="4000" cap="none" dirty="0" smtClean="0"/>
              <a:t>, </a:t>
            </a:r>
            <a:r>
              <a:rPr lang="en-US" sz="4000" cap="none" dirty="0" err="1" smtClean="0"/>
              <a:t>dll</a:t>
            </a:r>
            <a:r>
              <a:rPr lang="en-US" sz="4000" cap="none" dirty="0" smtClean="0"/>
              <a:t/>
            </a:r>
            <a:br>
              <a:rPr lang="en-US" sz="4000" cap="none" dirty="0" smtClean="0"/>
            </a:br>
            <a:r>
              <a:rPr lang="en-US" sz="4000" cap="none" dirty="0" smtClean="0"/>
              <a:t>b. </a:t>
            </a:r>
            <a:r>
              <a:rPr lang="en-US" sz="4000" cap="none" dirty="0" err="1" smtClean="0"/>
              <a:t>Delik</a:t>
            </a:r>
            <a:r>
              <a:rPr lang="en-US" sz="4000" cap="none" dirty="0" smtClean="0"/>
              <a:t> yang </a:t>
            </a:r>
            <a:r>
              <a:rPr lang="en-US" sz="4000" cap="none" dirty="0" err="1" smtClean="0"/>
              <a:t>dilakukan</a:t>
            </a:r>
            <a:r>
              <a:rPr lang="en-US" sz="4000" cap="none" dirty="0" smtClean="0"/>
              <a:t> </a:t>
            </a:r>
            <a:r>
              <a:rPr lang="en-US" sz="4000" cap="none" dirty="0" err="1" smtClean="0"/>
              <a:t>secara</a:t>
            </a:r>
            <a:r>
              <a:rPr lang="en-US" sz="4000" cap="none" dirty="0" smtClean="0"/>
              <a:t> </a:t>
            </a:r>
            <a:r>
              <a:rPr lang="en-US" sz="4000" cap="none" dirty="0" err="1" smtClean="0"/>
              <a:t>berulang</a:t>
            </a:r>
            <a:r>
              <a:rPr lang="en-US" sz="4000" cap="none" dirty="0" smtClean="0"/>
              <a:t>,</a:t>
            </a:r>
            <a:br>
              <a:rPr lang="en-US" sz="4000" cap="none" dirty="0" smtClean="0"/>
            </a:br>
            <a:r>
              <a:rPr lang="en-US" sz="4000" cap="none" dirty="0" err="1" smtClean="0"/>
              <a:t>misalnya</a:t>
            </a:r>
            <a:r>
              <a:rPr lang="en-US" sz="4000" cap="none" dirty="0" smtClean="0"/>
              <a:t> : </a:t>
            </a:r>
            <a:r>
              <a:rPr lang="en-US" sz="4000" cap="none" dirty="0" err="1" smtClean="0"/>
              <a:t>pemerasan</a:t>
            </a:r>
            <a:r>
              <a:rPr lang="en-US" sz="4000" cap="none" dirty="0" smtClean="0"/>
              <a:t> yang </a:t>
            </a:r>
            <a:r>
              <a:rPr lang="en-US" sz="4000" cap="none" dirty="0" err="1" smtClean="0"/>
              <a:t>dilindungi</a:t>
            </a:r>
            <a:r>
              <a:rPr lang="en-US" sz="4000" cap="none" dirty="0" smtClean="0"/>
              <a:t> </a:t>
            </a:r>
            <a:r>
              <a:rPr lang="en-US" sz="4000" cap="none" dirty="0" err="1" smtClean="0"/>
              <a:t>dengan</a:t>
            </a:r>
            <a:r>
              <a:rPr lang="en-US" sz="4000" cap="none" dirty="0" smtClean="0"/>
              <a:t> </a:t>
            </a:r>
            <a:r>
              <a:rPr lang="en-US" sz="4000" cap="none" dirty="0" err="1" smtClean="0"/>
              <a:t>ancaman</a:t>
            </a:r>
            <a:r>
              <a:rPr lang="en-US" sz="4000" cap="none" dirty="0" smtClean="0"/>
              <a:t>, </a:t>
            </a:r>
            <a:r>
              <a:rPr lang="en-US" sz="4000" cap="none" dirty="0" err="1" smtClean="0"/>
              <a:t>pemerkosaan</a:t>
            </a:r>
            <a:r>
              <a:rPr lang="en-US" sz="4000" cap="none" dirty="0" smtClean="0"/>
              <a:t> yang </a:t>
            </a:r>
            <a:r>
              <a:rPr lang="en-US" sz="4000" cap="none" dirty="0" err="1" smtClean="0"/>
              <a:t>dilindungi</a:t>
            </a:r>
            <a:r>
              <a:rPr lang="en-US" sz="4000" cap="none" dirty="0" smtClean="0"/>
              <a:t> </a:t>
            </a:r>
            <a:r>
              <a:rPr lang="en-US" sz="4000" cap="none" dirty="0" err="1" smtClean="0"/>
              <a:t>dengan</a:t>
            </a:r>
            <a:r>
              <a:rPr lang="en-US" sz="4000" cap="none" dirty="0" smtClean="0"/>
              <a:t> </a:t>
            </a:r>
            <a:r>
              <a:rPr lang="en-US" sz="4000" cap="none" dirty="0" err="1" smtClean="0"/>
              <a:t>ancaman</a:t>
            </a:r>
            <a:r>
              <a:rPr lang="en-US" sz="4000" cap="none" dirty="0" smtClean="0"/>
              <a:t>, </a:t>
            </a:r>
            <a:r>
              <a:rPr lang="en-US" sz="4000" cap="none" dirty="0" err="1" smtClean="0"/>
              <a:t>perzinahan</a:t>
            </a:r>
            <a:r>
              <a:rPr lang="en-US" sz="4000" cap="none" dirty="0" smtClean="0"/>
              <a:t> yang </a:t>
            </a:r>
            <a:r>
              <a:rPr lang="en-US" sz="4000" cap="none" dirty="0" err="1" smtClean="0"/>
              <a:t>dilindungi</a:t>
            </a:r>
            <a:r>
              <a:rPr lang="en-US" sz="4000" cap="none" dirty="0" smtClean="0"/>
              <a:t> </a:t>
            </a:r>
            <a:r>
              <a:rPr lang="en-US" sz="4000" cap="none" dirty="0" err="1" smtClean="0"/>
              <a:t>sebagai</a:t>
            </a:r>
            <a:r>
              <a:rPr lang="en-US" sz="4000" cap="none" dirty="0" smtClean="0"/>
              <a:t> </a:t>
            </a:r>
            <a:r>
              <a:rPr lang="en-US" sz="4000" cap="none" dirty="0" err="1" smtClean="0"/>
              <a:t>rahasia</a:t>
            </a:r>
            <a:r>
              <a:rPr lang="en-US" sz="4000" cap="none" dirty="0" smtClean="0"/>
              <a:t> </a:t>
            </a:r>
            <a:r>
              <a:rPr lang="en-US" sz="4000" cap="none" dirty="0" err="1" smtClean="0"/>
              <a:t>bersama</a:t>
            </a:r>
            <a:r>
              <a:rPr lang="en-US" sz="4000" cap="none" dirty="0" smtClean="0"/>
              <a:t> </a:t>
            </a:r>
            <a:r>
              <a:rPr lang="en-US" sz="4000" cap="none" dirty="0" err="1" smtClean="0"/>
              <a:t>bagi</a:t>
            </a:r>
            <a:r>
              <a:rPr lang="en-US" sz="4000" cap="none" dirty="0" smtClean="0"/>
              <a:t> </a:t>
            </a:r>
            <a:r>
              <a:rPr lang="en-US" sz="4000" cap="none" dirty="0" err="1" smtClean="0"/>
              <a:t>para</a:t>
            </a:r>
            <a:r>
              <a:rPr lang="en-US" sz="4000" cap="none" dirty="0" smtClean="0"/>
              <a:t> </a:t>
            </a:r>
            <a:r>
              <a:rPr lang="en-US" sz="4000" cap="none" dirty="0" err="1" smtClean="0"/>
              <a:t>pelakuknya</a:t>
            </a:r>
            <a:r>
              <a:rPr lang="en-US" cap="none" dirty="0" smtClean="0"/>
              <a:t>.</a:t>
            </a:r>
            <a:br>
              <a:rPr lang="en-US" cap="none" dirty="0" smtClean="0"/>
            </a:b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85729"/>
            <a:ext cx="8643998" cy="6215106"/>
          </a:xfrm>
        </p:spPr>
        <p:txBody>
          <a:bodyPr/>
          <a:lstStyle/>
          <a:p>
            <a:r>
              <a:rPr lang="en-US" cap="none" dirty="0" err="1" smtClean="0"/>
              <a:t>Berdasarkan</a:t>
            </a:r>
            <a:r>
              <a:rPr lang="en-US" cap="none" dirty="0" smtClean="0"/>
              <a:t> </a:t>
            </a:r>
            <a:r>
              <a:rPr lang="en-US" cap="none" dirty="0" err="1" smtClean="0"/>
              <a:t>faktor</a:t>
            </a:r>
            <a:r>
              <a:rPr lang="en-US" cap="none" dirty="0" smtClean="0"/>
              <a:t> </a:t>
            </a:r>
            <a:r>
              <a:rPr lang="en-US" cap="none" dirty="0" err="1" smtClean="0"/>
              <a:t>syarat</a:t>
            </a:r>
            <a:r>
              <a:rPr lang="en-US" cap="none" dirty="0" smtClean="0"/>
              <a:t> </a:t>
            </a:r>
            <a:r>
              <a:rPr lang="en-US" cap="none" dirty="0" err="1" smtClean="0"/>
              <a:t>untuk</a:t>
            </a:r>
            <a:r>
              <a:rPr lang="en-US" cap="none" dirty="0" smtClean="0"/>
              <a:t> </a:t>
            </a:r>
            <a:r>
              <a:rPr lang="en-US" cap="none" dirty="0" err="1" smtClean="0"/>
              <a:t>dapat</a:t>
            </a:r>
            <a:r>
              <a:rPr lang="en-US" cap="none" dirty="0" smtClean="0"/>
              <a:t> </a:t>
            </a:r>
            <a:r>
              <a:rPr lang="en-US" cap="none" dirty="0" err="1" smtClean="0"/>
              <a:t>dituntut</a:t>
            </a:r>
            <a:r>
              <a:rPr lang="en-US" cap="none" dirty="0" smtClean="0"/>
              <a:t>, </a:t>
            </a:r>
            <a:r>
              <a:rPr lang="en-US" cap="none" dirty="0" err="1" smtClean="0"/>
              <a:t>delik</a:t>
            </a:r>
            <a:r>
              <a:rPr lang="en-US" cap="none" dirty="0" smtClean="0"/>
              <a:t> </a:t>
            </a:r>
            <a:r>
              <a:rPr lang="en-US" cap="none" dirty="0" err="1" smtClean="0"/>
              <a:t>itu</a:t>
            </a:r>
            <a:r>
              <a:rPr lang="en-US" cap="none" dirty="0" smtClean="0"/>
              <a:t> </a:t>
            </a:r>
            <a:r>
              <a:rPr lang="en-US" cap="none" dirty="0" err="1" smtClean="0"/>
              <a:t>dapat</a:t>
            </a:r>
            <a:r>
              <a:rPr lang="en-US" cap="none" dirty="0" smtClean="0"/>
              <a:t> </a:t>
            </a:r>
            <a:r>
              <a:rPr lang="en-US" cap="none" dirty="0" err="1" smtClean="0"/>
              <a:t>dibedakan</a:t>
            </a:r>
            <a:r>
              <a:rPr lang="en-US" cap="none" dirty="0" smtClean="0"/>
              <a:t> </a:t>
            </a:r>
            <a:r>
              <a:rPr lang="en-US" cap="none" dirty="0" err="1" smtClean="0"/>
              <a:t>atas</a:t>
            </a:r>
            <a:r>
              <a:rPr lang="en-US" cap="none" dirty="0" smtClean="0"/>
              <a:t> :</a:t>
            </a:r>
            <a:br>
              <a:rPr lang="en-US" cap="none" dirty="0" smtClean="0"/>
            </a:br>
            <a:r>
              <a:rPr lang="en-US" cap="none" dirty="0" smtClean="0"/>
              <a:t>a. </a:t>
            </a:r>
            <a:r>
              <a:rPr lang="en-US" cap="none" dirty="0" err="1" smtClean="0"/>
              <a:t>Delik</a:t>
            </a:r>
            <a:r>
              <a:rPr lang="en-US" cap="none" dirty="0" smtClean="0"/>
              <a:t> </a:t>
            </a:r>
            <a:r>
              <a:rPr lang="en-US" cap="none" dirty="0" err="1" smtClean="0"/>
              <a:t>aduan</a:t>
            </a:r>
            <a:r>
              <a:rPr lang="en-US" cap="none" dirty="0" smtClean="0"/>
              <a:t>,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memerlukan</a:t>
            </a:r>
            <a:r>
              <a:rPr lang="en-US" cap="none" dirty="0" smtClean="0"/>
              <a:t> </a:t>
            </a:r>
            <a:r>
              <a:rPr lang="en-US" cap="none" dirty="0" err="1" smtClean="0"/>
              <a:t>dilakukannya</a:t>
            </a:r>
            <a:r>
              <a:rPr lang="en-US" cap="none" dirty="0" smtClean="0"/>
              <a:t> </a:t>
            </a:r>
            <a:r>
              <a:rPr lang="en-US" cap="none" dirty="0" err="1" smtClean="0"/>
              <a:t>pengaduan</a:t>
            </a:r>
            <a:r>
              <a:rPr lang="en-US" cap="none" dirty="0" smtClean="0"/>
              <a:t> </a:t>
            </a:r>
            <a:r>
              <a:rPr lang="en-US" cap="none" dirty="0" err="1" smtClean="0"/>
              <a:t>sebagai</a:t>
            </a:r>
            <a:r>
              <a:rPr lang="en-US" cap="none" dirty="0" smtClean="0"/>
              <a:t> </a:t>
            </a:r>
            <a:r>
              <a:rPr lang="en-US" cap="none" dirty="0" err="1" smtClean="0"/>
              <a:t>syarat</a:t>
            </a:r>
            <a:r>
              <a:rPr lang="en-US" cap="none" dirty="0" smtClean="0"/>
              <a:t> </a:t>
            </a:r>
            <a:r>
              <a:rPr lang="en-US" cap="none" dirty="0" err="1" smtClean="0"/>
              <a:t>mutlak</a:t>
            </a:r>
            <a:r>
              <a:rPr lang="en-US" cap="none" dirty="0" smtClean="0"/>
              <a:t> agar </a:t>
            </a:r>
            <a:r>
              <a:rPr lang="en-US" cap="none" dirty="0" err="1" smtClean="0"/>
              <a:t>delik</a:t>
            </a:r>
            <a:r>
              <a:rPr lang="en-US" cap="none" dirty="0" smtClean="0"/>
              <a:t> </a:t>
            </a:r>
            <a:r>
              <a:rPr lang="en-US" cap="none" dirty="0" err="1" smtClean="0"/>
              <a:t>tersebut</a:t>
            </a:r>
            <a:r>
              <a:rPr lang="en-US" cap="none" dirty="0" smtClean="0"/>
              <a:t> </a:t>
            </a:r>
            <a:r>
              <a:rPr lang="en-US" cap="none" dirty="0" err="1" smtClean="0"/>
              <a:t>dapat</a:t>
            </a:r>
            <a:r>
              <a:rPr lang="en-US" cap="none" dirty="0" smtClean="0"/>
              <a:t> </a:t>
            </a:r>
            <a:r>
              <a:rPr lang="en-US" cap="none" dirty="0" err="1" smtClean="0"/>
              <a:t>dituntut</a:t>
            </a:r>
            <a:r>
              <a:rPr lang="en-US" cap="none" dirty="0" smtClean="0"/>
              <a:t> </a:t>
            </a:r>
            <a:r>
              <a:rPr lang="en-US" cap="none" dirty="0" err="1" smtClean="0"/>
              <a:t>di</a:t>
            </a:r>
            <a:r>
              <a:rPr lang="en-US" cap="none" dirty="0" smtClean="0"/>
              <a:t> </a:t>
            </a:r>
            <a:r>
              <a:rPr lang="en-US" cap="none" dirty="0" err="1" smtClean="0"/>
              <a:t>muka</a:t>
            </a:r>
            <a:r>
              <a:rPr lang="en-US" cap="none" dirty="0" smtClean="0"/>
              <a:t> hakim. </a:t>
            </a:r>
            <a:r>
              <a:rPr lang="en-US" cap="none" dirty="0" err="1" smtClean="0"/>
              <a:t>Tanpa</a:t>
            </a:r>
            <a:r>
              <a:rPr lang="en-US" cap="none" dirty="0" smtClean="0"/>
              <a:t> </a:t>
            </a:r>
            <a:r>
              <a:rPr lang="en-US" cap="none" dirty="0" err="1" smtClean="0"/>
              <a:t>lampiran</a:t>
            </a:r>
            <a:r>
              <a:rPr lang="en-US" cap="none" dirty="0" smtClean="0"/>
              <a:t> </a:t>
            </a:r>
            <a:r>
              <a:rPr lang="en-US" cap="none" dirty="0" err="1" smtClean="0"/>
              <a:t>pengaduannya</a:t>
            </a:r>
            <a:r>
              <a:rPr lang="en-US" cap="none" dirty="0" smtClean="0"/>
              <a:t> </a:t>
            </a:r>
            <a:r>
              <a:rPr lang="en-US" cap="none" dirty="0" err="1" smtClean="0"/>
              <a:t>maka</a:t>
            </a:r>
            <a:r>
              <a:rPr lang="en-US" cap="none" dirty="0" smtClean="0"/>
              <a:t> </a:t>
            </a:r>
            <a:r>
              <a:rPr lang="en-US" cap="none" dirty="0" err="1" smtClean="0"/>
              <a:t>tuntutan</a:t>
            </a:r>
            <a:r>
              <a:rPr lang="en-US" cap="none" dirty="0" smtClean="0"/>
              <a:t> </a:t>
            </a:r>
            <a:r>
              <a:rPr lang="en-US" cap="none" dirty="0" err="1" smtClean="0"/>
              <a:t>perkara</a:t>
            </a:r>
            <a:r>
              <a:rPr lang="en-US" cap="none" dirty="0" smtClean="0"/>
              <a:t> </a:t>
            </a:r>
            <a:r>
              <a:rPr lang="en-US" cap="none" dirty="0" err="1" smtClean="0"/>
              <a:t>tersebut</a:t>
            </a:r>
            <a:r>
              <a:rPr lang="en-US" cap="none" dirty="0" smtClean="0"/>
              <a:t> </a:t>
            </a:r>
            <a:r>
              <a:rPr lang="en-US" cap="none" dirty="0" err="1" smtClean="0"/>
              <a:t>mmenjadi</a:t>
            </a:r>
            <a:r>
              <a:rPr lang="en-US" cap="none" dirty="0" smtClean="0"/>
              <a:t> </a:t>
            </a:r>
            <a:r>
              <a:rPr lang="en-US" cap="none" dirty="0" err="1" smtClean="0"/>
              <a:t>batal</a:t>
            </a:r>
            <a:r>
              <a:rPr lang="en-US" cap="none" dirty="0" smtClean="0"/>
              <a:t>.</a:t>
            </a:r>
            <a:br>
              <a:rPr lang="en-US" cap="none" dirty="0" smtClean="0"/>
            </a:br>
            <a:r>
              <a:rPr lang="en-US" cap="none" dirty="0" err="1" smtClean="0"/>
              <a:t>Contoh</a:t>
            </a:r>
            <a:r>
              <a:rPr lang="en-US" cap="none" dirty="0" smtClean="0"/>
              <a:t> : </a:t>
            </a:r>
            <a:r>
              <a:rPr lang="en-US" cap="none" dirty="0" err="1" smtClean="0"/>
              <a:t>delik</a:t>
            </a:r>
            <a:r>
              <a:rPr lang="en-US" cap="none" dirty="0" smtClean="0"/>
              <a:t> </a:t>
            </a:r>
            <a:r>
              <a:rPr lang="en-US" cap="none" dirty="0" err="1" smtClean="0"/>
              <a:t>penghinan</a:t>
            </a:r>
            <a:r>
              <a:rPr lang="en-US" cap="none" dirty="0" smtClean="0"/>
              <a:t> agar </a:t>
            </a:r>
            <a:r>
              <a:rPr lang="en-US" cap="none" dirty="0" err="1" smtClean="0"/>
              <a:t>dapat</a:t>
            </a:r>
            <a:r>
              <a:rPr lang="en-US" cap="none" dirty="0" smtClean="0"/>
              <a:t> </a:t>
            </a:r>
            <a:r>
              <a:rPr lang="en-US" cap="none" dirty="0" err="1" smtClean="0"/>
              <a:t>diajukan</a:t>
            </a:r>
            <a:r>
              <a:rPr lang="en-US" cap="none" dirty="0" smtClean="0"/>
              <a:t> </a:t>
            </a:r>
            <a:r>
              <a:rPr lang="en-US" cap="none" dirty="0" err="1" smtClean="0"/>
              <a:t>untuk</a:t>
            </a:r>
            <a:r>
              <a:rPr lang="en-US" cap="none" dirty="0" smtClean="0"/>
              <a:t> </a:t>
            </a:r>
            <a:r>
              <a:rPr lang="en-US" cap="none" dirty="0" err="1" smtClean="0"/>
              <a:t>dituntut</a:t>
            </a:r>
            <a:r>
              <a:rPr lang="en-US" cap="none" dirty="0" smtClean="0"/>
              <a:t> </a:t>
            </a:r>
            <a:r>
              <a:rPr lang="en-US" cap="none" dirty="0" err="1" smtClean="0"/>
              <a:t>harus</a:t>
            </a:r>
            <a:r>
              <a:rPr lang="en-US" cap="none" dirty="0" smtClean="0"/>
              <a:t> </a:t>
            </a:r>
            <a:r>
              <a:rPr lang="en-US" cap="none" dirty="0" err="1" smtClean="0"/>
              <a:t>diadukan</a:t>
            </a:r>
            <a:r>
              <a:rPr lang="en-US" cap="none" dirty="0" smtClean="0"/>
              <a:t> </a:t>
            </a:r>
            <a:r>
              <a:rPr lang="en-US" cap="none" dirty="0" err="1" smtClean="0"/>
              <a:t>dahulu</a:t>
            </a:r>
            <a:r>
              <a:rPr lang="en-US" cap="none" dirty="0" smtClean="0"/>
              <a:t> </a:t>
            </a:r>
            <a:r>
              <a:rPr lang="en-US" cap="none" dirty="0" err="1" smtClean="0"/>
              <a:t>oleh</a:t>
            </a:r>
            <a:r>
              <a:rPr lang="en-US" cap="none" dirty="0" smtClean="0"/>
              <a:t> </a:t>
            </a:r>
            <a:r>
              <a:rPr lang="en-US" cap="none" dirty="0" err="1" smtClean="0"/>
              <a:t>pihak</a:t>
            </a:r>
            <a:r>
              <a:rPr lang="en-US" cap="none" dirty="0" smtClean="0"/>
              <a:t> yang </a:t>
            </a:r>
            <a:r>
              <a:rPr lang="en-US" cap="none" dirty="0" err="1" smtClean="0"/>
              <a:t>dihina</a:t>
            </a:r>
            <a:r>
              <a:rPr lang="en-US" cap="none" dirty="0" smtClean="0"/>
              <a:t>.</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619125"/>
            <a:ext cx="7928005" cy="5810271"/>
          </a:xfrm>
        </p:spPr>
        <p:txBody>
          <a:bodyPr/>
          <a:lstStyle/>
          <a:p>
            <a:r>
              <a:rPr lang="en-US" cap="none" dirty="0" smtClean="0"/>
              <a:t>B. </a:t>
            </a:r>
            <a:r>
              <a:rPr lang="en-US" cap="none" dirty="0" err="1" smtClean="0"/>
              <a:t>Delik</a:t>
            </a:r>
            <a:r>
              <a:rPr lang="en-US" cap="none" dirty="0" smtClean="0"/>
              <a:t> </a:t>
            </a:r>
            <a:r>
              <a:rPr lang="en-US" cap="none" dirty="0" err="1" smtClean="0"/>
              <a:t>biasa</a:t>
            </a:r>
            <a:r>
              <a:rPr lang="en-US" cap="none" dirty="0" smtClean="0"/>
              <a:t>,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setiap</a:t>
            </a:r>
            <a:r>
              <a:rPr lang="en-US" cap="none" dirty="0" smtClean="0"/>
              <a:t> </a:t>
            </a:r>
            <a:r>
              <a:rPr lang="en-US" cap="none" dirty="0" err="1" smtClean="0"/>
              <a:t>saat</a:t>
            </a:r>
            <a:r>
              <a:rPr lang="en-US" cap="none" dirty="0" smtClean="0"/>
              <a:t> </a:t>
            </a:r>
            <a:r>
              <a:rPr lang="en-US" cap="none" dirty="0" err="1" smtClean="0"/>
              <a:t>dapat</a:t>
            </a:r>
            <a:r>
              <a:rPr lang="en-US" cap="none" dirty="0" smtClean="0"/>
              <a:t> </a:t>
            </a:r>
            <a:r>
              <a:rPr lang="en-US" cap="none" dirty="0" err="1" smtClean="0"/>
              <a:t>dituntut</a:t>
            </a:r>
            <a:r>
              <a:rPr lang="en-US" cap="none" dirty="0" smtClean="0"/>
              <a:t> </a:t>
            </a:r>
            <a:r>
              <a:rPr lang="en-US" cap="none" dirty="0" err="1" smtClean="0"/>
              <a:t>pelakunya</a:t>
            </a:r>
            <a:r>
              <a:rPr lang="en-US" cap="none" dirty="0" smtClean="0"/>
              <a:t> </a:t>
            </a:r>
            <a:r>
              <a:rPr lang="en-US" cap="none" dirty="0" err="1" smtClean="0"/>
              <a:t>oleh</a:t>
            </a:r>
            <a:r>
              <a:rPr lang="en-US" cap="none" dirty="0" smtClean="0"/>
              <a:t> yang </a:t>
            </a:r>
            <a:r>
              <a:rPr lang="en-US" cap="none" dirty="0" err="1" smtClean="0"/>
              <a:t>berwajib</a:t>
            </a:r>
            <a:r>
              <a:rPr lang="en-US" cap="none" dirty="0" smtClean="0"/>
              <a:t> </a:t>
            </a:r>
            <a:r>
              <a:rPr lang="en-US" cap="none" dirty="0" err="1" smtClean="0"/>
              <a:t>tanpa</a:t>
            </a:r>
            <a:r>
              <a:rPr lang="en-US" cap="none" dirty="0" smtClean="0"/>
              <a:t> </a:t>
            </a:r>
            <a:r>
              <a:rPr lang="en-US" cap="none" dirty="0" err="1" smtClean="0"/>
              <a:t>perlu</a:t>
            </a:r>
            <a:r>
              <a:rPr lang="en-US" cap="none" dirty="0" smtClean="0"/>
              <a:t> </a:t>
            </a:r>
            <a:r>
              <a:rPr lang="en-US" cap="none" dirty="0" err="1" smtClean="0"/>
              <a:t>adanya</a:t>
            </a:r>
            <a:r>
              <a:rPr lang="en-US" cap="none" dirty="0" smtClean="0"/>
              <a:t> </a:t>
            </a:r>
            <a:r>
              <a:rPr lang="en-US" cap="none" dirty="0" err="1" smtClean="0"/>
              <a:t>pengaduan</a:t>
            </a:r>
            <a:r>
              <a:rPr lang="en-US" cap="none" dirty="0" smtClean="0"/>
              <a:t> </a:t>
            </a:r>
            <a:r>
              <a:rPr lang="en-US" cap="none" dirty="0" err="1" smtClean="0"/>
              <a:t>terlebih</a:t>
            </a:r>
            <a:r>
              <a:rPr lang="en-US" cap="none" dirty="0" smtClean="0"/>
              <a:t> </a:t>
            </a:r>
            <a:r>
              <a:rPr lang="en-US" cap="none" dirty="0" err="1" smtClean="0"/>
              <a:t>dahulu</a:t>
            </a:r>
            <a:r>
              <a:rPr lang="en-US" cap="none" dirty="0" smtClean="0"/>
              <a:t> </a:t>
            </a:r>
            <a:r>
              <a:rPr lang="en-US" cap="none" dirty="0" err="1" smtClean="0"/>
              <a:t>dari</a:t>
            </a:r>
            <a:r>
              <a:rPr lang="en-US" cap="none" dirty="0" smtClean="0"/>
              <a:t> </a:t>
            </a:r>
            <a:r>
              <a:rPr lang="en-US" cap="none" dirty="0" err="1" smtClean="0"/>
              <a:t>pihak</a:t>
            </a:r>
            <a:r>
              <a:rPr lang="en-US" cap="none" dirty="0" smtClean="0"/>
              <a:t> </a:t>
            </a:r>
            <a:r>
              <a:rPr lang="en-US" cap="none" dirty="0" err="1" smtClean="0"/>
              <a:t>korbannya</a:t>
            </a:r>
            <a:r>
              <a:rPr lang="en-US" cap="none" dirty="0" smtClean="0"/>
              <a:t>.</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142853"/>
            <a:ext cx="8643998" cy="6357982"/>
          </a:xfrm>
        </p:spPr>
        <p:txBody>
          <a:bodyPr>
            <a:normAutofit fontScale="90000"/>
          </a:bodyPr>
          <a:lstStyle/>
          <a:p>
            <a:r>
              <a:rPr lang="en-US" cap="none" dirty="0" err="1" smtClean="0"/>
              <a:t>Berdasarkan</a:t>
            </a:r>
            <a:r>
              <a:rPr lang="en-US" cap="none" dirty="0" smtClean="0"/>
              <a:t> </a:t>
            </a:r>
            <a:r>
              <a:rPr lang="en-US" cap="none" dirty="0" err="1" smtClean="0"/>
              <a:t>faktor</a:t>
            </a:r>
            <a:r>
              <a:rPr lang="en-US" cap="none" dirty="0" smtClean="0"/>
              <a:t> </a:t>
            </a:r>
            <a:r>
              <a:rPr lang="en-US" cap="none" dirty="0" err="1" smtClean="0"/>
              <a:t>sasaran</a:t>
            </a:r>
            <a:r>
              <a:rPr lang="en-US" cap="none" dirty="0" smtClean="0"/>
              <a:t> </a:t>
            </a:r>
            <a:r>
              <a:rPr lang="en-US" cap="none" dirty="0" err="1" smtClean="0"/>
              <a:t>kepentingan</a:t>
            </a:r>
            <a:r>
              <a:rPr lang="en-US" cap="none" dirty="0" smtClean="0"/>
              <a:t> yang </a:t>
            </a:r>
            <a:r>
              <a:rPr lang="en-US" cap="none" dirty="0" err="1" smtClean="0"/>
              <a:t>diganggu</a:t>
            </a:r>
            <a:r>
              <a:rPr lang="en-US" cap="none" dirty="0" smtClean="0"/>
              <a:t>, </a:t>
            </a:r>
            <a:r>
              <a:rPr lang="en-US" cap="none" dirty="0" err="1" smtClean="0"/>
              <a:t>delik</a:t>
            </a:r>
            <a:r>
              <a:rPr lang="en-US" cap="none" dirty="0" smtClean="0"/>
              <a:t> </a:t>
            </a:r>
            <a:r>
              <a:rPr lang="en-US" cap="none" dirty="0" err="1" smtClean="0"/>
              <a:t>itu</a:t>
            </a:r>
            <a:r>
              <a:rPr lang="en-US" cap="none" dirty="0" smtClean="0"/>
              <a:t> </a:t>
            </a:r>
            <a:r>
              <a:rPr lang="en-US" cap="none" dirty="0" err="1" smtClean="0"/>
              <a:t>dapat</a:t>
            </a:r>
            <a:r>
              <a:rPr lang="en-US" cap="none" dirty="0" smtClean="0"/>
              <a:t> </a:t>
            </a:r>
            <a:r>
              <a:rPr lang="en-US" cap="none" dirty="0" err="1" smtClean="0"/>
              <a:t>dibedakan</a:t>
            </a:r>
            <a:r>
              <a:rPr lang="en-US" cap="none" dirty="0" smtClean="0"/>
              <a:t> :</a:t>
            </a:r>
            <a:br>
              <a:rPr lang="en-US" cap="none" dirty="0" smtClean="0"/>
            </a:br>
            <a:r>
              <a:rPr lang="en-US" cap="none" dirty="0" smtClean="0"/>
              <a:t>a. </a:t>
            </a:r>
            <a:r>
              <a:rPr lang="en-US" cap="none" dirty="0" err="1" smtClean="0"/>
              <a:t>Delik</a:t>
            </a:r>
            <a:r>
              <a:rPr lang="en-US" cap="none" dirty="0" smtClean="0"/>
              <a:t> </a:t>
            </a:r>
            <a:r>
              <a:rPr lang="en-US" cap="none" dirty="0" err="1" smtClean="0"/>
              <a:t>umum</a:t>
            </a:r>
            <a:r>
              <a:rPr lang="en-US" cap="none" dirty="0" smtClean="0"/>
              <a:t> </a:t>
            </a:r>
            <a:r>
              <a:rPr lang="en-US" cap="none" dirty="0" err="1" smtClean="0"/>
              <a:t>atau</a:t>
            </a:r>
            <a:r>
              <a:rPr lang="en-US" cap="none" dirty="0" smtClean="0"/>
              <a:t> </a:t>
            </a:r>
            <a:r>
              <a:rPr lang="en-US" cap="none" dirty="0" err="1" smtClean="0"/>
              <a:t>sosial</a:t>
            </a:r>
            <a:r>
              <a:rPr lang="en-US" cap="none" dirty="0" smtClean="0"/>
              <a:t>, </a:t>
            </a:r>
            <a:r>
              <a:rPr lang="en-US" cap="none" dirty="0" err="1" smtClean="0"/>
              <a:t>sama</a:t>
            </a:r>
            <a:r>
              <a:rPr lang="en-US" cap="none" dirty="0" smtClean="0"/>
              <a:t> </a:t>
            </a:r>
            <a:r>
              <a:rPr lang="en-US" cap="none" dirty="0" err="1" smtClean="0"/>
              <a:t>dengan</a:t>
            </a:r>
            <a:r>
              <a:rPr lang="en-US" cap="none" dirty="0" smtClean="0"/>
              <a:t> </a:t>
            </a:r>
            <a:r>
              <a:rPr lang="en-US" cap="none" dirty="0" err="1" smtClean="0"/>
              <a:t>delik</a:t>
            </a:r>
            <a:r>
              <a:rPr lang="en-US" cap="none" dirty="0" smtClean="0"/>
              <a:t> </a:t>
            </a:r>
            <a:r>
              <a:rPr lang="en-US" cap="none" dirty="0" err="1" smtClean="0"/>
              <a:t>biasa</a:t>
            </a:r>
            <a:r>
              <a:rPr lang="en-US" cap="none" dirty="0" smtClean="0"/>
              <a:t>, </a:t>
            </a:r>
            <a:r>
              <a:rPr lang="en-US" cap="none" dirty="0" err="1" smtClean="0"/>
              <a:t>yaitu</a:t>
            </a:r>
            <a:r>
              <a:rPr lang="en-US" cap="none" dirty="0" smtClean="0"/>
              <a:t> </a:t>
            </a:r>
            <a:r>
              <a:rPr lang="en-US" cap="none" dirty="0" err="1" smtClean="0"/>
              <a:t>delik</a:t>
            </a:r>
            <a:r>
              <a:rPr lang="en-US" cap="none" dirty="0" smtClean="0"/>
              <a:t> </a:t>
            </a:r>
            <a:r>
              <a:rPr lang="en-US" cap="none" dirty="0" err="1" smtClean="0"/>
              <a:t>pada</a:t>
            </a:r>
            <a:r>
              <a:rPr lang="en-US" cap="none" dirty="0" smtClean="0"/>
              <a:t> </a:t>
            </a:r>
            <a:r>
              <a:rPr lang="en-US" cap="none" dirty="0" err="1" smtClean="0"/>
              <a:t>umumnya</a:t>
            </a:r>
            <a:r>
              <a:rPr lang="en-US" cap="none" dirty="0" smtClean="0"/>
              <a:t>.</a:t>
            </a:r>
            <a:br>
              <a:rPr lang="en-US" cap="none" dirty="0" smtClean="0"/>
            </a:br>
            <a:r>
              <a:rPr lang="en-US" cap="none" dirty="0" smtClean="0"/>
              <a:t>B. </a:t>
            </a:r>
            <a:r>
              <a:rPr lang="en-US" cap="none" dirty="0" err="1" smtClean="0"/>
              <a:t>Delik</a:t>
            </a:r>
            <a:r>
              <a:rPr lang="en-US" cap="none" dirty="0" smtClean="0"/>
              <a:t> </a:t>
            </a:r>
            <a:r>
              <a:rPr lang="en-US" cap="none" dirty="0" err="1" smtClean="0"/>
              <a:t>politik</a:t>
            </a:r>
            <a:r>
              <a:rPr lang="en-US" cap="none" dirty="0" smtClean="0"/>
              <a:t>,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ditujukan</a:t>
            </a:r>
            <a:r>
              <a:rPr lang="en-US" cap="none" dirty="0" smtClean="0"/>
              <a:t> </a:t>
            </a:r>
            <a:r>
              <a:rPr lang="en-US" cap="none" dirty="0" err="1" smtClean="0"/>
              <a:t>untuk</a:t>
            </a:r>
            <a:r>
              <a:rPr lang="en-US" cap="none" dirty="0" smtClean="0"/>
              <a:t> </a:t>
            </a:r>
            <a:r>
              <a:rPr lang="en-US" cap="none" dirty="0" err="1" smtClean="0"/>
              <a:t>mengganggu</a:t>
            </a:r>
            <a:r>
              <a:rPr lang="en-US" cap="none" dirty="0" smtClean="0"/>
              <a:t> </a:t>
            </a:r>
            <a:r>
              <a:rPr lang="en-US" cap="none" dirty="0" err="1" smtClean="0"/>
              <a:t>keamanan</a:t>
            </a:r>
            <a:r>
              <a:rPr lang="en-US" cap="none" dirty="0" smtClean="0"/>
              <a:t>/</a:t>
            </a:r>
            <a:r>
              <a:rPr lang="en-US" cap="none" dirty="0" err="1" smtClean="0"/>
              <a:t>ketertiban</a:t>
            </a:r>
            <a:r>
              <a:rPr lang="en-US" cap="none" dirty="0" smtClean="0"/>
              <a:t> </a:t>
            </a:r>
            <a:r>
              <a:rPr lang="en-US" cap="none" dirty="0" err="1" smtClean="0"/>
              <a:t>negara</a:t>
            </a:r>
            <a:r>
              <a:rPr lang="en-US" cap="none" dirty="0" smtClean="0"/>
              <a:t>, </a:t>
            </a:r>
            <a:r>
              <a:rPr lang="en-US" cap="none" dirty="0" err="1" smtClean="0"/>
              <a:t>atau</a:t>
            </a:r>
            <a:r>
              <a:rPr lang="en-US" cap="none" dirty="0" smtClean="0"/>
              <a:t> </a:t>
            </a:r>
            <a:r>
              <a:rPr lang="en-US" cap="none" dirty="0" err="1" smtClean="0"/>
              <a:t>untuk</a:t>
            </a:r>
            <a:r>
              <a:rPr lang="en-US" cap="none" dirty="0" smtClean="0"/>
              <a:t> </a:t>
            </a:r>
            <a:r>
              <a:rPr lang="en-US" cap="none" dirty="0" err="1" smtClean="0"/>
              <a:t>mengancam</a:t>
            </a:r>
            <a:r>
              <a:rPr lang="en-US" cap="none" dirty="0" smtClean="0"/>
              <a:t> </a:t>
            </a:r>
            <a:r>
              <a:rPr lang="en-US" cap="none" dirty="0" err="1" smtClean="0"/>
              <a:t>keselamatan</a:t>
            </a:r>
            <a:r>
              <a:rPr lang="en-US" cap="none" dirty="0" smtClean="0"/>
              <a:t> </a:t>
            </a:r>
            <a:r>
              <a:rPr lang="en-US" cap="none" dirty="0" err="1" smtClean="0"/>
              <a:t>negara</a:t>
            </a:r>
            <a:r>
              <a:rPr lang="en-US" cap="none" dirty="0" smtClean="0"/>
              <a:t>.</a:t>
            </a:r>
            <a:br>
              <a:rPr lang="en-US" cap="none" dirty="0" smtClean="0"/>
            </a:br>
            <a:r>
              <a:rPr lang="en-US" cap="none" dirty="0" err="1" smtClean="0"/>
              <a:t>Contoh</a:t>
            </a:r>
            <a:r>
              <a:rPr lang="en-US" cap="none" dirty="0" smtClean="0"/>
              <a:t> : </a:t>
            </a:r>
            <a:r>
              <a:rPr lang="en-US" cap="none" dirty="0" err="1" smtClean="0"/>
              <a:t>makar</a:t>
            </a:r>
            <a:r>
              <a:rPr lang="en-US" cap="none" dirty="0" smtClean="0"/>
              <a:t> </a:t>
            </a:r>
            <a:r>
              <a:rPr lang="en-US" cap="none" dirty="0" err="1" smtClean="0"/>
              <a:t>terhadap</a:t>
            </a:r>
            <a:r>
              <a:rPr lang="en-US" cap="none" dirty="0" smtClean="0"/>
              <a:t> </a:t>
            </a:r>
            <a:r>
              <a:rPr lang="en-US" cap="none" dirty="0" err="1" smtClean="0"/>
              <a:t>negara</a:t>
            </a:r>
            <a:r>
              <a:rPr lang="en-US" cap="none" dirty="0" smtClean="0"/>
              <a:t>.</a:t>
            </a:r>
            <a:br>
              <a:rPr lang="en-US" cap="none" dirty="0" smtClean="0"/>
            </a:br>
            <a:r>
              <a:rPr lang="en-US" cap="none" dirty="0" smtClean="0"/>
              <a:t>C. </a:t>
            </a:r>
            <a:r>
              <a:rPr lang="en-US" cap="none" dirty="0" err="1" smtClean="0"/>
              <a:t>Delik</a:t>
            </a:r>
            <a:r>
              <a:rPr lang="en-US" cap="none" dirty="0" smtClean="0"/>
              <a:t> </a:t>
            </a:r>
            <a:r>
              <a:rPr lang="en-US" cap="none" dirty="0" err="1" smtClean="0"/>
              <a:t>ekonomi</a:t>
            </a:r>
            <a:r>
              <a:rPr lang="en-US" cap="none" dirty="0" smtClean="0"/>
              <a:t>, </a:t>
            </a:r>
            <a:r>
              <a:rPr lang="en-US" cap="none" dirty="0" err="1" smtClean="0"/>
              <a:t>yaitu</a:t>
            </a:r>
            <a:r>
              <a:rPr lang="en-US" cap="none" dirty="0" smtClean="0"/>
              <a:t> </a:t>
            </a:r>
            <a:r>
              <a:rPr lang="en-US" cap="none" dirty="0" err="1" smtClean="0"/>
              <a:t>delik</a:t>
            </a:r>
            <a:r>
              <a:rPr lang="en-US" cap="none" dirty="0" smtClean="0"/>
              <a:t> yang </a:t>
            </a:r>
            <a:r>
              <a:rPr lang="en-US" cap="none" dirty="0" err="1" smtClean="0"/>
              <a:t>ditujukan</a:t>
            </a:r>
            <a:r>
              <a:rPr lang="en-US" cap="none" dirty="0" smtClean="0"/>
              <a:t> </a:t>
            </a:r>
            <a:r>
              <a:rPr lang="en-US" cap="none" dirty="0" err="1" smtClean="0"/>
              <a:t>untuk</a:t>
            </a:r>
            <a:r>
              <a:rPr lang="en-US" cap="none" dirty="0" smtClean="0"/>
              <a:t> </a:t>
            </a:r>
            <a:r>
              <a:rPr lang="en-US" cap="none" dirty="0" err="1" smtClean="0"/>
              <a:t>mengganggu</a:t>
            </a:r>
            <a:r>
              <a:rPr lang="en-US" cap="none" dirty="0" smtClean="0"/>
              <a:t> </a:t>
            </a:r>
            <a:r>
              <a:rPr lang="en-US" cap="none" dirty="0" err="1" smtClean="0"/>
              <a:t>kelancaran</a:t>
            </a:r>
            <a:r>
              <a:rPr lang="en-US" cap="none" dirty="0" smtClean="0"/>
              <a:t> </a:t>
            </a:r>
            <a:r>
              <a:rPr lang="en-US" cap="none" dirty="0" err="1" smtClean="0"/>
              <a:t>perekonomian</a:t>
            </a:r>
            <a:r>
              <a:rPr lang="en-US" cap="none" dirty="0" smtClean="0"/>
              <a:t> </a:t>
            </a:r>
            <a:r>
              <a:rPr lang="en-US" cap="none" dirty="0" err="1" smtClean="0"/>
              <a:t>negara</a:t>
            </a:r>
            <a:r>
              <a:rPr lang="en-US" cap="none" dirty="0" smtClean="0"/>
              <a:t> </a:t>
            </a:r>
            <a:r>
              <a:rPr lang="en-US" cap="none" dirty="0" err="1" smtClean="0"/>
              <a:t>baik</a:t>
            </a:r>
            <a:r>
              <a:rPr lang="en-US" cap="none" dirty="0" smtClean="0"/>
              <a:t> </a:t>
            </a:r>
            <a:r>
              <a:rPr lang="en-US" cap="none" dirty="0" err="1" smtClean="0"/>
              <a:t>secara</a:t>
            </a:r>
            <a:r>
              <a:rPr lang="en-US" cap="none" dirty="0" smtClean="0"/>
              <a:t> </a:t>
            </a:r>
            <a:r>
              <a:rPr lang="en-US" cap="none" dirty="0" err="1" smtClean="0"/>
              <a:t>langsung</a:t>
            </a:r>
            <a:r>
              <a:rPr lang="en-US" cap="none" dirty="0" smtClean="0"/>
              <a:t> </a:t>
            </a:r>
            <a:r>
              <a:rPr lang="en-US" cap="none" dirty="0" err="1" smtClean="0"/>
              <a:t>atau</a:t>
            </a:r>
            <a:r>
              <a:rPr lang="en-US" cap="none" dirty="0" smtClean="0"/>
              <a:t> </a:t>
            </a:r>
            <a:r>
              <a:rPr lang="en-US" cap="none" dirty="0" err="1" smtClean="0"/>
              <a:t>tidak</a:t>
            </a:r>
            <a:r>
              <a:rPr lang="en-US" cap="none" dirty="0" smtClean="0"/>
              <a:t> </a:t>
            </a:r>
            <a:r>
              <a:rPr lang="en-US" cap="none" dirty="0" err="1" smtClean="0"/>
              <a:t>langsung</a:t>
            </a:r>
            <a:r>
              <a:rPr lang="en-US" cap="none" dirty="0" smtClean="0"/>
              <a:t>.</a:t>
            </a:r>
            <a:br>
              <a:rPr lang="en-US" cap="none" dirty="0" smtClean="0"/>
            </a:br>
            <a:r>
              <a:rPr lang="en-US" cap="none" dirty="0" err="1" smtClean="0"/>
              <a:t>Contoh</a:t>
            </a:r>
            <a:r>
              <a:rPr lang="en-US" cap="none" dirty="0" smtClean="0"/>
              <a:t> : </a:t>
            </a:r>
            <a:r>
              <a:rPr lang="en-US" cap="none" dirty="0" err="1" smtClean="0"/>
              <a:t>penimbunan</a:t>
            </a:r>
            <a:r>
              <a:rPr lang="en-US" cap="none" dirty="0" smtClean="0"/>
              <a:t> </a:t>
            </a:r>
            <a:r>
              <a:rPr lang="en-US" cap="none" dirty="0" err="1" smtClean="0"/>
              <a:t>barang</a:t>
            </a:r>
            <a:r>
              <a:rPr lang="en-US" cap="none" dirty="0" smtClean="0"/>
              <a:t> </a:t>
            </a:r>
            <a:r>
              <a:rPr lang="en-US" cap="none" dirty="0" err="1" smtClean="0"/>
              <a:t>kebutuhan</a:t>
            </a:r>
            <a:r>
              <a:rPr lang="en-US" cap="none" dirty="0" smtClean="0"/>
              <a:t> </a:t>
            </a:r>
            <a:r>
              <a:rPr lang="en-US" cap="none" dirty="0" err="1" smtClean="0"/>
              <a:t>pokok</a:t>
            </a:r>
            <a:r>
              <a:rPr lang="en-US" cap="none" dirty="0" smtClean="0"/>
              <a:t>, </a:t>
            </a:r>
            <a:r>
              <a:rPr lang="en-US" cap="none" dirty="0" err="1" smtClean="0"/>
              <a:t>pemalsuan</a:t>
            </a:r>
            <a:r>
              <a:rPr lang="en-US" cap="none" dirty="0" smtClean="0"/>
              <a:t> </a:t>
            </a:r>
            <a:r>
              <a:rPr lang="en-US" cap="none" dirty="0" err="1" smtClean="0"/>
              <a:t>uang</a:t>
            </a:r>
            <a:r>
              <a:rPr lang="en-US" cap="none" dirty="0" smtClean="0"/>
              <a:t>, </a:t>
            </a:r>
            <a:r>
              <a:rPr lang="en-US" cap="none" dirty="0" err="1" smtClean="0"/>
              <a:t>barang</a:t>
            </a:r>
            <a:r>
              <a:rPr lang="en-US" cap="none" dirty="0" smtClean="0"/>
              <a:t>, </a:t>
            </a:r>
            <a:r>
              <a:rPr lang="en-US" cap="none" dirty="0" err="1" smtClean="0"/>
              <a:t>merk</a:t>
            </a:r>
            <a:r>
              <a:rPr lang="en-US" cap="none" dirty="0" smtClean="0"/>
              <a:t>, </a:t>
            </a:r>
            <a:r>
              <a:rPr lang="en-US" cap="none" dirty="0" err="1" smtClean="0"/>
              <a:t>penyelundupan</a:t>
            </a:r>
            <a:r>
              <a:rPr lang="en-US" cap="none" dirty="0" smtClean="0"/>
              <a:t>.</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855663" y="619125"/>
            <a:ext cx="7429500" cy="1477963"/>
          </a:xfrm>
        </p:spPr>
        <p:txBody>
          <a:bodyPr/>
          <a:lstStyle/>
          <a:p>
            <a:pPr fontAlgn="auto">
              <a:spcAft>
                <a:spcPts val="0"/>
              </a:spcAft>
              <a:defRPr/>
            </a:pPr>
            <a:endParaRPr lang="en-US" smtClean="0"/>
          </a:p>
        </p:txBody>
      </p:sp>
      <p:sp>
        <p:nvSpPr>
          <p:cNvPr id="32771" name="Rectangle 3"/>
          <p:cNvSpPr>
            <a:spLocks noGrp="1" noChangeArrowheads="1"/>
          </p:cNvSpPr>
          <p:nvPr>
            <p:ph idx="1"/>
          </p:nvPr>
        </p:nvSpPr>
        <p:spPr>
          <a:xfrm>
            <a:off x="457200" y="3860800"/>
            <a:ext cx="8229600" cy="1584325"/>
          </a:xfrm>
        </p:spPr>
        <p:txBody>
          <a:bodyPr/>
          <a:lstStyle/>
          <a:p>
            <a:pPr algn="ctr">
              <a:spcBef>
                <a:spcPct val="0"/>
              </a:spcBef>
              <a:buFontTx/>
              <a:buNone/>
            </a:pPr>
            <a:r>
              <a:rPr lang="en-US" sz="5400" b="1" smtClean="0">
                <a:solidFill>
                  <a:schemeClr val="accent2"/>
                </a:solidFill>
              </a:rPr>
              <a:t>PEMIDANAAN</a:t>
            </a:r>
          </a:p>
        </p:txBody>
      </p:sp>
      <p:sp>
        <p:nvSpPr>
          <p:cNvPr id="32772" name="Slide Number Placeholder 5"/>
          <p:cNvSpPr>
            <a:spLocks noGrp="1"/>
          </p:cNvSpPr>
          <p:nvPr>
            <p:ph type="sldNum" sz="quarter" idx="12"/>
          </p:nvPr>
        </p:nvSpPr>
        <p:spPr bwMode="auto">
          <a:noFill/>
          <a:ln>
            <a:miter lim="800000"/>
            <a:headEnd/>
            <a:tailEnd/>
          </a:ln>
        </p:spPr>
        <p:txBody>
          <a:bodyPr/>
          <a:lstStyle/>
          <a:p>
            <a:fld id="{A946C364-872B-4804-8A7D-069B543F29A3}" type="slidenum">
              <a:rPr lang="en-US" sz="1400">
                <a:solidFill>
                  <a:schemeClr val="tx1"/>
                </a:solidFill>
              </a:rPr>
              <a:pPr/>
              <a:t>37</a:t>
            </a:fld>
            <a:endParaRPr lang="en-US" sz="1400">
              <a:solidFill>
                <a:schemeClr val="tx1"/>
              </a:solidFill>
            </a:endParaRPr>
          </a:p>
        </p:txBody>
      </p:sp>
      <p:grpSp>
        <p:nvGrpSpPr>
          <p:cNvPr id="32773" name="Group 6"/>
          <p:cNvGrpSpPr>
            <a:grpSpLocks/>
          </p:cNvGrpSpPr>
          <p:nvPr/>
        </p:nvGrpSpPr>
        <p:grpSpPr bwMode="auto">
          <a:xfrm>
            <a:off x="3935413" y="1974850"/>
            <a:ext cx="1276350" cy="1139825"/>
            <a:chOff x="2479" y="1244"/>
            <a:chExt cx="804" cy="718"/>
          </a:xfrm>
        </p:grpSpPr>
        <p:sp>
          <p:nvSpPr>
            <p:cNvPr id="109572" name="Rectangle 4">
              <a:hlinkClick r:id="rId2" action="ppaction://hlinksldjump"/>
            </p:cNvPr>
            <p:cNvSpPr>
              <a:spLocks noChangeArrowheads="1"/>
            </p:cNvSpPr>
            <p:nvPr/>
          </p:nvSpPr>
          <p:spPr bwMode="gray">
            <a:xfrm rot="3350761">
              <a:off x="2522" y="1201"/>
              <a:ext cx="718" cy="804"/>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2"/>
              </a:extrusionClr>
            </a:sp3d>
          </p:spPr>
          <p:txBody>
            <a:bodyPr rot="10800000" vert="eaVert" wrap="none" anchor="ctr">
              <a:flatTx/>
            </a:bodyPr>
            <a:lstStyle/>
            <a:p>
              <a:pPr algn="ctr" eaLnBrk="1" hangingPunct="1">
                <a:defRPr/>
              </a:pPr>
              <a:endParaRPr lang="en-US" sz="1800"/>
            </a:p>
          </p:txBody>
        </p:sp>
        <p:sp>
          <p:nvSpPr>
            <p:cNvPr id="32775" name="Text Box 5"/>
            <p:cNvSpPr txBox="1">
              <a:spLocks noChangeArrowheads="1"/>
            </p:cNvSpPr>
            <p:nvPr/>
          </p:nvSpPr>
          <p:spPr bwMode="gray">
            <a:xfrm>
              <a:off x="2517" y="1312"/>
              <a:ext cx="726" cy="576"/>
            </a:xfrm>
            <a:prstGeom prst="rect">
              <a:avLst/>
            </a:prstGeom>
            <a:noFill/>
            <a:ln w="9525" algn="ctr">
              <a:noFill/>
              <a:miter lim="800000"/>
              <a:headEnd/>
              <a:tailEnd/>
            </a:ln>
          </p:spPr>
          <p:txBody>
            <a:bodyPr>
              <a:spAutoFit/>
            </a:bodyPr>
            <a:lstStyle/>
            <a:p>
              <a:pPr algn="ctr"/>
              <a:r>
                <a:rPr lang="en-US" sz="5400" b="1">
                  <a:solidFill>
                    <a:schemeClr val="bg1"/>
                  </a:solidFill>
                </a:rPr>
                <a:t>3</a:t>
              </a:r>
            </a:p>
          </p:txBody>
        </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a:xfrm>
            <a:off x="885825" y="33338"/>
            <a:ext cx="7429500" cy="1479550"/>
          </a:xfrm>
        </p:spPr>
        <p:txBody>
          <a:bodyPr/>
          <a:lstStyle/>
          <a:p>
            <a:pPr fontAlgn="auto">
              <a:spcAft>
                <a:spcPts val="0"/>
              </a:spcAft>
              <a:defRPr/>
            </a:pPr>
            <a:r>
              <a:rPr lang="en-US" sz="2800" dirty="0" smtClean="0"/>
              <a:t>JENIS PIDANA DALAM KUHP</a:t>
            </a:r>
          </a:p>
        </p:txBody>
      </p:sp>
      <p:sp>
        <p:nvSpPr>
          <p:cNvPr id="33795" name="Rectangle 3"/>
          <p:cNvSpPr>
            <a:spLocks noGrp="1" noChangeArrowheads="1"/>
          </p:cNvSpPr>
          <p:nvPr>
            <p:ph idx="1"/>
          </p:nvPr>
        </p:nvSpPr>
        <p:spPr>
          <a:xfrm>
            <a:off x="2112963" y="1295400"/>
            <a:ext cx="5699125" cy="5029200"/>
          </a:xfrm>
        </p:spPr>
        <p:txBody>
          <a:bodyPr/>
          <a:lstStyle/>
          <a:p>
            <a:pPr marL="533400" indent="-533400">
              <a:lnSpc>
                <a:spcPct val="90000"/>
              </a:lnSpc>
              <a:buFont typeface="Wingdings" pitchFamily="2" charset="2"/>
              <a:buAutoNum type="arabicPeriod"/>
            </a:pPr>
            <a:r>
              <a:rPr lang="id-ID" sz="3200" b="1" dirty="0" smtClean="0"/>
              <a:t>Pidana Pokok</a:t>
            </a:r>
          </a:p>
          <a:p>
            <a:pPr marL="533400" indent="-533400">
              <a:lnSpc>
                <a:spcPct val="90000"/>
              </a:lnSpc>
              <a:buFont typeface="Wingdings" pitchFamily="2" charset="2"/>
              <a:buNone/>
            </a:pPr>
            <a:r>
              <a:rPr lang="id-ID" dirty="0" smtClean="0"/>
              <a:t>	a.	Pidana mati</a:t>
            </a:r>
          </a:p>
          <a:p>
            <a:pPr marL="533400" indent="-533400">
              <a:lnSpc>
                <a:spcPct val="90000"/>
              </a:lnSpc>
              <a:buFont typeface="Wingdings" pitchFamily="2" charset="2"/>
              <a:buNone/>
            </a:pPr>
            <a:r>
              <a:rPr lang="id-ID" dirty="0" smtClean="0"/>
              <a:t>	b.	Pidana penjara</a:t>
            </a:r>
          </a:p>
          <a:p>
            <a:pPr marL="533400" indent="-533400">
              <a:lnSpc>
                <a:spcPct val="90000"/>
              </a:lnSpc>
              <a:buFont typeface="Wingdings" pitchFamily="2" charset="2"/>
              <a:buNone/>
            </a:pPr>
            <a:r>
              <a:rPr lang="id-ID" dirty="0" smtClean="0"/>
              <a:t>	c.	Pidana kurungan</a:t>
            </a:r>
          </a:p>
          <a:p>
            <a:pPr marL="533400" indent="-533400">
              <a:lnSpc>
                <a:spcPct val="90000"/>
              </a:lnSpc>
              <a:buFont typeface="Wingdings" pitchFamily="2" charset="2"/>
              <a:buNone/>
            </a:pPr>
            <a:r>
              <a:rPr lang="id-ID" dirty="0" smtClean="0"/>
              <a:t>	d.	Pidana bersyarat</a:t>
            </a:r>
          </a:p>
          <a:p>
            <a:pPr marL="533400" indent="-533400">
              <a:lnSpc>
                <a:spcPct val="90000"/>
              </a:lnSpc>
              <a:buFont typeface="Wingdings" pitchFamily="2" charset="2"/>
              <a:buNone/>
            </a:pPr>
            <a:r>
              <a:rPr lang="id-ID" dirty="0" smtClean="0"/>
              <a:t>	</a:t>
            </a:r>
            <a:r>
              <a:rPr lang="en-US" dirty="0" smtClean="0"/>
              <a:t>e</a:t>
            </a:r>
            <a:r>
              <a:rPr lang="id-ID" dirty="0" smtClean="0"/>
              <a:t>.	Pidana denda</a:t>
            </a:r>
          </a:p>
          <a:p>
            <a:pPr marL="533400" indent="-533400">
              <a:lnSpc>
                <a:spcPct val="90000"/>
              </a:lnSpc>
              <a:buFont typeface="Wingdings" pitchFamily="2" charset="2"/>
              <a:buAutoNum type="arabicPeriod" startAt="2"/>
            </a:pPr>
            <a:r>
              <a:rPr lang="id-ID" sz="3200" b="1" dirty="0" smtClean="0"/>
              <a:t>Pidana Tambahan</a:t>
            </a:r>
          </a:p>
          <a:p>
            <a:pPr marL="533400" indent="-533400">
              <a:lnSpc>
                <a:spcPct val="90000"/>
              </a:lnSpc>
              <a:buFont typeface="Wingdings" pitchFamily="2" charset="2"/>
              <a:buNone/>
            </a:pPr>
            <a:r>
              <a:rPr lang="id-ID" dirty="0" smtClean="0"/>
              <a:t>	a.	pencabutan hak2 t</a:t>
            </a:r>
            <a:r>
              <a:rPr lang="en-US" dirty="0" err="1" smtClean="0"/>
              <a:t>ertentu</a:t>
            </a:r>
            <a:endParaRPr lang="id-ID" dirty="0" smtClean="0"/>
          </a:p>
          <a:p>
            <a:pPr marL="533400" indent="-533400">
              <a:lnSpc>
                <a:spcPct val="90000"/>
              </a:lnSpc>
              <a:buFont typeface="Wingdings" pitchFamily="2" charset="2"/>
              <a:buNone/>
            </a:pPr>
            <a:r>
              <a:rPr lang="id-ID" dirty="0" smtClean="0"/>
              <a:t>	b.	perampasan barang t</a:t>
            </a:r>
            <a:r>
              <a:rPr lang="en-US" dirty="0" err="1" smtClean="0"/>
              <a:t>ertentu</a:t>
            </a:r>
            <a:endParaRPr lang="id-ID" dirty="0" smtClean="0"/>
          </a:p>
          <a:p>
            <a:pPr marL="533400" indent="-533400">
              <a:lnSpc>
                <a:spcPct val="90000"/>
              </a:lnSpc>
              <a:buFont typeface="Wingdings" pitchFamily="2" charset="2"/>
              <a:buNone/>
            </a:pPr>
            <a:r>
              <a:rPr lang="id-ID" dirty="0" smtClean="0"/>
              <a:t>	c.	pengumuman putusan hakim</a:t>
            </a:r>
          </a:p>
        </p:txBody>
      </p:sp>
      <p:sp>
        <p:nvSpPr>
          <p:cNvPr id="33796" name="Slide Number Placeholder 5"/>
          <p:cNvSpPr>
            <a:spLocks noGrp="1"/>
          </p:cNvSpPr>
          <p:nvPr>
            <p:ph type="sldNum" sz="quarter" idx="12"/>
          </p:nvPr>
        </p:nvSpPr>
        <p:spPr bwMode="auto">
          <a:noFill/>
          <a:ln>
            <a:miter lim="800000"/>
            <a:headEnd/>
            <a:tailEnd/>
          </a:ln>
        </p:spPr>
        <p:txBody>
          <a:bodyPr/>
          <a:lstStyle/>
          <a:p>
            <a:fld id="{44A29CBA-24FC-43D8-8041-D48E89C12474}" type="slidenum">
              <a:rPr lang="en-US" sz="1400">
                <a:solidFill>
                  <a:schemeClr val="tx1"/>
                </a:solidFill>
              </a:rPr>
              <a:pPr/>
              <a:t>38</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1116013" y="188913"/>
            <a:ext cx="7429500" cy="1477962"/>
          </a:xfrm>
        </p:spPr>
        <p:txBody>
          <a:bodyPr/>
          <a:lstStyle/>
          <a:p>
            <a:pPr fontAlgn="auto">
              <a:spcAft>
                <a:spcPts val="0"/>
              </a:spcAft>
              <a:defRPr/>
            </a:pPr>
            <a:r>
              <a:rPr lang="en-US" sz="2800" dirty="0" smtClean="0"/>
              <a:t>SANKSI PIDANA</a:t>
            </a:r>
          </a:p>
        </p:txBody>
      </p:sp>
      <p:sp>
        <p:nvSpPr>
          <p:cNvPr id="29701" name="Rectangle 3"/>
          <p:cNvSpPr>
            <a:spLocks noGrp="1" noChangeArrowheads="1"/>
          </p:cNvSpPr>
          <p:nvPr>
            <p:ph idx="1"/>
          </p:nvPr>
        </p:nvSpPr>
        <p:spPr>
          <a:xfrm>
            <a:off x="855663" y="1484313"/>
            <a:ext cx="7429500" cy="4968875"/>
          </a:xfrm>
        </p:spPr>
        <p:txBody>
          <a:bodyPr rtlCol="0">
            <a:normAutofit fontScale="92500" lnSpcReduction="10000"/>
          </a:bodyPr>
          <a:lstStyle/>
          <a:p>
            <a:pPr marL="381000" indent="-381000" fontAlgn="auto">
              <a:lnSpc>
                <a:spcPct val="80000"/>
              </a:lnSpc>
              <a:spcAft>
                <a:spcPts val="0"/>
              </a:spcAft>
              <a:buFont typeface="Arial" panose="020B0604020202020204" pitchFamily="34" charset="0"/>
              <a:buChar char="•"/>
              <a:defRPr/>
            </a:pPr>
            <a:r>
              <a:rPr lang="es-ES" dirty="0" err="1" smtClean="0">
                <a:solidFill>
                  <a:srgbClr val="00CC99"/>
                </a:solidFill>
              </a:rPr>
              <a:t>Beberapa</a:t>
            </a:r>
            <a:r>
              <a:rPr lang="es-ES" dirty="0" smtClean="0">
                <a:solidFill>
                  <a:srgbClr val="00CC99"/>
                </a:solidFill>
              </a:rPr>
              <a:t> </a:t>
            </a:r>
            <a:r>
              <a:rPr lang="es-ES" dirty="0" err="1" smtClean="0">
                <a:solidFill>
                  <a:srgbClr val="00CC99"/>
                </a:solidFill>
              </a:rPr>
              <a:t>pengertian</a:t>
            </a:r>
            <a:r>
              <a:rPr lang="es-ES" dirty="0" smtClean="0">
                <a:solidFill>
                  <a:srgbClr val="00CC99"/>
                </a:solidFill>
              </a:rPr>
              <a:t> </a:t>
            </a:r>
            <a:r>
              <a:rPr lang="es-ES" dirty="0" err="1" smtClean="0">
                <a:solidFill>
                  <a:srgbClr val="00CC99"/>
                </a:solidFill>
              </a:rPr>
              <a:t>atau</a:t>
            </a:r>
            <a:r>
              <a:rPr lang="es-ES" dirty="0" smtClean="0">
                <a:solidFill>
                  <a:srgbClr val="00CC99"/>
                </a:solidFill>
              </a:rPr>
              <a:t> </a:t>
            </a:r>
            <a:r>
              <a:rPr lang="es-ES" dirty="0" err="1" smtClean="0">
                <a:solidFill>
                  <a:srgbClr val="00CC99"/>
                </a:solidFill>
              </a:rPr>
              <a:t>makna</a:t>
            </a:r>
            <a:r>
              <a:rPr lang="es-ES" dirty="0" smtClean="0">
                <a:solidFill>
                  <a:srgbClr val="00CC99"/>
                </a:solidFill>
              </a:rPr>
              <a:t> </a:t>
            </a:r>
            <a:r>
              <a:rPr lang="es-ES" dirty="0" err="1" smtClean="0">
                <a:solidFill>
                  <a:srgbClr val="00CC99"/>
                </a:solidFill>
              </a:rPr>
              <a:t>tentang</a:t>
            </a:r>
            <a:r>
              <a:rPr lang="es-ES" dirty="0" smtClean="0">
                <a:solidFill>
                  <a:srgbClr val="00CC99"/>
                </a:solidFill>
              </a:rPr>
              <a:t> </a:t>
            </a:r>
            <a:r>
              <a:rPr lang="es-ES" dirty="0" err="1" smtClean="0">
                <a:solidFill>
                  <a:srgbClr val="00CC99"/>
                </a:solidFill>
              </a:rPr>
              <a:t>sanksi</a:t>
            </a:r>
            <a:r>
              <a:rPr lang="es-ES" dirty="0" smtClean="0">
                <a:solidFill>
                  <a:srgbClr val="00CC99"/>
                </a:solidFill>
              </a:rPr>
              <a:t> </a:t>
            </a:r>
            <a:r>
              <a:rPr lang="es-ES" dirty="0" err="1" smtClean="0">
                <a:solidFill>
                  <a:srgbClr val="00CC99"/>
                </a:solidFill>
              </a:rPr>
              <a:t>pidana</a:t>
            </a:r>
            <a:r>
              <a:rPr lang="es-ES" dirty="0" smtClean="0">
                <a:solidFill>
                  <a:srgbClr val="00CC99"/>
                </a:solidFill>
              </a:rPr>
              <a:t> </a:t>
            </a:r>
            <a:r>
              <a:rPr lang="es-ES" dirty="0" err="1" smtClean="0">
                <a:solidFill>
                  <a:srgbClr val="00CC99"/>
                </a:solidFill>
              </a:rPr>
              <a:t>sebagai</a:t>
            </a:r>
            <a:r>
              <a:rPr lang="es-ES" dirty="0" smtClean="0">
                <a:solidFill>
                  <a:srgbClr val="00CC99"/>
                </a:solidFill>
              </a:rPr>
              <a:t> </a:t>
            </a:r>
            <a:r>
              <a:rPr lang="es-ES" dirty="0" err="1" smtClean="0">
                <a:solidFill>
                  <a:srgbClr val="00CC99"/>
                </a:solidFill>
              </a:rPr>
              <a:t>berikut</a:t>
            </a:r>
            <a:r>
              <a:rPr lang="es-ES" dirty="0" smtClean="0">
                <a:solidFill>
                  <a:srgbClr val="00CC99"/>
                </a:solidFill>
              </a:rPr>
              <a:t> :</a:t>
            </a:r>
          </a:p>
          <a:p>
            <a:pPr marL="381000" indent="-381000" fontAlgn="auto">
              <a:lnSpc>
                <a:spcPct val="80000"/>
              </a:lnSpc>
              <a:spcAft>
                <a:spcPts val="0"/>
              </a:spcAft>
              <a:buFont typeface="Wingdings" panose="05000000000000000000" pitchFamily="2" charset="2"/>
              <a:buNone/>
              <a:defRPr/>
            </a:pPr>
            <a:endParaRPr lang="es-ES" sz="1200" dirty="0" smtClean="0">
              <a:solidFill>
                <a:srgbClr val="00CC99"/>
              </a:solidFill>
            </a:endParaRPr>
          </a:p>
          <a:p>
            <a:pPr marL="381000" indent="-381000" fontAlgn="auto">
              <a:lnSpc>
                <a:spcPct val="80000"/>
              </a:lnSpc>
              <a:spcAft>
                <a:spcPts val="0"/>
              </a:spcAft>
              <a:buClr>
                <a:srgbClr val="00CC99"/>
              </a:buClr>
              <a:buFont typeface="Wingdings" panose="05000000000000000000" pitchFamily="2" charset="2"/>
              <a:buAutoNum type="arabicPeriod"/>
              <a:defRPr/>
            </a:pPr>
            <a:r>
              <a:rPr lang="es-ES" sz="2000" dirty="0" err="1" smtClean="0"/>
              <a:t>Sanksi</a:t>
            </a:r>
            <a:r>
              <a:rPr lang="es-ES" sz="2000" dirty="0" smtClean="0"/>
              <a:t> </a:t>
            </a:r>
            <a:r>
              <a:rPr lang="es-ES" sz="2000" dirty="0" err="1" smtClean="0"/>
              <a:t>hukum</a:t>
            </a:r>
            <a:r>
              <a:rPr lang="es-ES" sz="2000" dirty="0" smtClean="0"/>
              <a:t> </a:t>
            </a:r>
            <a:r>
              <a:rPr lang="es-ES" sz="2000" dirty="0" err="1" smtClean="0"/>
              <a:t>pidana</a:t>
            </a:r>
            <a:r>
              <a:rPr lang="es-ES" sz="2000" dirty="0" smtClean="0"/>
              <a:t> </a:t>
            </a:r>
            <a:r>
              <a:rPr lang="es-ES" sz="2000" dirty="0" err="1" smtClean="0"/>
              <a:t>mempunyai</a:t>
            </a:r>
            <a:r>
              <a:rPr lang="es-ES" sz="2000" dirty="0" smtClean="0"/>
              <a:t> </a:t>
            </a:r>
            <a:r>
              <a:rPr lang="es-ES" sz="2000" dirty="0" err="1" smtClean="0"/>
              <a:t>pengaruh</a:t>
            </a:r>
            <a:r>
              <a:rPr lang="es-ES" sz="2000" dirty="0" smtClean="0"/>
              <a:t> </a:t>
            </a:r>
            <a:r>
              <a:rPr lang="es-ES" sz="2000" dirty="0" err="1" smtClean="0"/>
              <a:t>preventif</a:t>
            </a:r>
            <a:r>
              <a:rPr lang="es-ES" sz="2000" dirty="0" smtClean="0"/>
              <a:t>( </a:t>
            </a:r>
            <a:r>
              <a:rPr lang="es-ES" sz="2000" dirty="0" err="1" smtClean="0"/>
              <a:t>pencegahan</a:t>
            </a:r>
            <a:r>
              <a:rPr lang="es-ES" sz="2000" dirty="0" smtClean="0"/>
              <a:t>) </a:t>
            </a:r>
            <a:r>
              <a:rPr lang="es-ES" sz="2000" dirty="0" err="1" smtClean="0"/>
              <a:t>terhadap</a:t>
            </a:r>
            <a:r>
              <a:rPr lang="es-ES" sz="2000" dirty="0" smtClean="0"/>
              <a:t> </a:t>
            </a:r>
            <a:r>
              <a:rPr lang="es-ES" sz="2000" dirty="0" err="1" smtClean="0"/>
              <a:t>terjadinya</a:t>
            </a:r>
            <a:r>
              <a:rPr lang="es-ES" sz="2000" dirty="0" smtClean="0"/>
              <a:t> </a:t>
            </a:r>
            <a:r>
              <a:rPr lang="es-ES" sz="2000" dirty="0" err="1" smtClean="0"/>
              <a:t>pelanggaraan-pelanggaran</a:t>
            </a:r>
            <a:r>
              <a:rPr lang="es-ES" sz="2000" dirty="0" smtClean="0"/>
              <a:t> norma </a:t>
            </a:r>
            <a:r>
              <a:rPr lang="es-ES" sz="2000" dirty="0" err="1" smtClean="0"/>
              <a:t>hukum</a:t>
            </a:r>
            <a:r>
              <a:rPr lang="es-ES" sz="2000" dirty="0" smtClean="0"/>
              <a:t>.</a:t>
            </a:r>
          </a:p>
          <a:p>
            <a:pPr marL="381000" indent="-381000" fontAlgn="auto">
              <a:lnSpc>
                <a:spcPct val="80000"/>
              </a:lnSpc>
              <a:spcAft>
                <a:spcPts val="0"/>
              </a:spcAft>
              <a:buClr>
                <a:schemeClr val="hlink"/>
              </a:buClr>
              <a:buFont typeface="Wingdings" panose="05000000000000000000" pitchFamily="2" charset="2"/>
              <a:buNone/>
              <a:defRPr/>
            </a:pPr>
            <a:r>
              <a:rPr lang="es-ES" sz="2000" dirty="0" smtClean="0"/>
              <a:t>	</a:t>
            </a:r>
            <a:r>
              <a:rPr lang="es-ES" sz="2000" dirty="0" err="1" smtClean="0"/>
              <a:t>Pengaruh</a:t>
            </a:r>
            <a:r>
              <a:rPr lang="es-ES" sz="2000" dirty="0" smtClean="0"/>
              <a:t> </a:t>
            </a:r>
            <a:r>
              <a:rPr lang="es-ES" sz="2000" dirty="0" err="1" smtClean="0"/>
              <a:t>ini</a:t>
            </a:r>
            <a:r>
              <a:rPr lang="es-ES" sz="2000" dirty="0" smtClean="0"/>
              <a:t> </a:t>
            </a:r>
            <a:r>
              <a:rPr lang="es-ES" sz="2000" dirty="0" err="1" smtClean="0"/>
              <a:t>tidak</a:t>
            </a:r>
            <a:r>
              <a:rPr lang="es-ES" sz="2000" dirty="0" smtClean="0"/>
              <a:t> </a:t>
            </a:r>
            <a:r>
              <a:rPr lang="es-ES" sz="2000" dirty="0" err="1" smtClean="0"/>
              <a:t>hanya</a:t>
            </a:r>
            <a:r>
              <a:rPr lang="es-ES" sz="2000" dirty="0" smtClean="0"/>
              <a:t> </a:t>
            </a:r>
            <a:r>
              <a:rPr lang="es-ES" sz="2000" dirty="0" err="1" smtClean="0"/>
              <a:t>ada</a:t>
            </a:r>
            <a:r>
              <a:rPr lang="es-ES" sz="2000" dirty="0" smtClean="0"/>
              <a:t> </a:t>
            </a:r>
            <a:r>
              <a:rPr lang="es-ES" sz="2000" dirty="0" err="1" smtClean="0"/>
              <a:t>bila</a:t>
            </a:r>
            <a:r>
              <a:rPr lang="es-ES" sz="2000" dirty="0" smtClean="0"/>
              <a:t> </a:t>
            </a:r>
            <a:r>
              <a:rPr lang="es-ES" sz="2000" dirty="0" err="1" smtClean="0"/>
              <a:t>sanksi</a:t>
            </a:r>
            <a:r>
              <a:rPr lang="es-ES" sz="2000" dirty="0" smtClean="0"/>
              <a:t> </a:t>
            </a:r>
            <a:r>
              <a:rPr lang="es-ES" sz="2000" dirty="0" err="1" smtClean="0"/>
              <a:t>pidana</a:t>
            </a:r>
            <a:r>
              <a:rPr lang="es-ES" sz="2000" dirty="0" smtClean="0"/>
              <a:t> </a:t>
            </a:r>
            <a:r>
              <a:rPr lang="es-ES" sz="2000" dirty="0" err="1" smtClean="0"/>
              <a:t>itu</a:t>
            </a:r>
            <a:r>
              <a:rPr lang="es-ES" sz="2000" dirty="0" smtClean="0"/>
              <a:t> </a:t>
            </a:r>
            <a:r>
              <a:rPr lang="es-ES" sz="2000" dirty="0" err="1" smtClean="0"/>
              <a:t>benar</a:t>
            </a:r>
            <a:r>
              <a:rPr lang="es-ES" sz="2000" dirty="0" smtClean="0"/>
              <a:t>- </a:t>
            </a:r>
            <a:r>
              <a:rPr lang="es-ES" sz="2000" dirty="0" err="1" smtClean="0"/>
              <a:t>benar</a:t>
            </a:r>
            <a:r>
              <a:rPr lang="es-ES" sz="2000" dirty="0" smtClean="0"/>
              <a:t> </a:t>
            </a:r>
            <a:r>
              <a:rPr lang="es-ES" sz="2000" dirty="0" err="1" smtClean="0"/>
              <a:t>diterapkan</a:t>
            </a:r>
            <a:r>
              <a:rPr lang="es-ES" sz="2000" dirty="0" smtClean="0"/>
              <a:t> </a:t>
            </a:r>
            <a:r>
              <a:rPr lang="es-ES" sz="2000" dirty="0" err="1" smtClean="0"/>
              <a:t>terhadap</a:t>
            </a:r>
            <a:r>
              <a:rPr lang="es-ES" sz="2000" dirty="0" smtClean="0"/>
              <a:t> </a:t>
            </a:r>
            <a:r>
              <a:rPr lang="es-ES" sz="2000" dirty="0" err="1" smtClean="0"/>
              <a:t>pelanggaran</a:t>
            </a:r>
            <a:r>
              <a:rPr lang="es-ES" sz="2000" dirty="0" smtClean="0"/>
              <a:t> yang </a:t>
            </a:r>
            <a:r>
              <a:rPr lang="es-ES" sz="2000" dirty="0" err="1" smtClean="0"/>
              <a:t>konkrit</a:t>
            </a:r>
            <a:r>
              <a:rPr lang="es-ES" sz="2000" dirty="0" smtClean="0"/>
              <a:t> </a:t>
            </a:r>
            <a:r>
              <a:rPr lang="es-ES" sz="2000" dirty="0" err="1" smtClean="0"/>
              <a:t>tetapi</a:t>
            </a:r>
            <a:r>
              <a:rPr lang="es-ES" sz="2000" dirty="0" smtClean="0"/>
              <a:t> </a:t>
            </a:r>
            <a:r>
              <a:rPr lang="es-ES" sz="2000" dirty="0" err="1" smtClean="0"/>
              <a:t>sudah</a:t>
            </a:r>
            <a:r>
              <a:rPr lang="es-ES" sz="2000" dirty="0" smtClean="0"/>
              <a:t> </a:t>
            </a:r>
            <a:r>
              <a:rPr lang="es-ES" sz="2000" dirty="0" err="1" smtClean="0"/>
              <a:t>ada</a:t>
            </a:r>
            <a:r>
              <a:rPr lang="es-ES" sz="2000" dirty="0" smtClean="0"/>
              <a:t>, </a:t>
            </a:r>
            <a:r>
              <a:rPr lang="es-ES" sz="2000" dirty="0" err="1" smtClean="0"/>
              <a:t>karena</a:t>
            </a:r>
            <a:r>
              <a:rPr lang="es-ES" sz="2000" dirty="0" smtClean="0"/>
              <a:t> </a:t>
            </a:r>
            <a:r>
              <a:rPr lang="es-ES" sz="2000" dirty="0" err="1" smtClean="0"/>
              <a:t>sudah</a:t>
            </a:r>
            <a:r>
              <a:rPr lang="es-ES" sz="2000" dirty="0" smtClean="0"/>
              <a:t> </a:t>
            </a:r>
            <a:r>
              <a:rPr lang="es-ES" sz="2000" dirty="0" err="1" smtClean="0"/>
              <a:t>tercantum</a:t>
            </a:r>
            <a:r>
              <a:rPr lang="es-ES" sz="2000" dirty="0" smtClean="0"/>
              <a:t> </a:t>
            </a:r>
            <a:r>
              <a:rPr lang="es-ES" sz="2000" dirty="0" err="1" smtClean="0"/>
              <a:t>dalam</a:t>
            </a:r>
            <a:r>
              <a:rPr lang="es-ES" sz="2000" dirty="0" smtClean="0"/>
              <a:t> </a:t>
            </a:r>
            <a:r>
              <a:rPr lang="es-ES" sz="2000" dirty="0" err="1" smtClean="0"/>
              <a:t>peraturan</a:t>
            </a:r>
            <a:r>
              <a:rPr lang="es-ES" sz="2000" dirty="0" smtClean="0"/>
              <a:t> </a:t>
            </a:r>
            <a:r>
              <a:rPr lang="es-ES" sz="2000" dirty="0" err="1" smtClean="0"/>
              <a:t>hukum</a:t>
            </a:r>
            <a:r>
              <a:rPr lang="es-ES" sz="2000" dirty="0" smtClean="0"/>
              <a:t>. </a:t>
            </a:r>
          </a:p>
          <a:p>
            <a:pPr marL="381000" indent="-381000" fontAlgn="auto">
              <a:lnSpc>
                <a:spcPct val="80000"/>
              </a:lnSpc>
              <a:spcAft>
                <a:spcPts val="0"/>
              </a:spcAft>
              <a:buClr>
                <a:schemeClr val="hlink"/>
              </a:buClr>
              <a:buFont typeface="Wingdings" panose="05000000000000000000" pitchFamily="2" charset="2"/>
              <a:buNone/>
              <a:defRPr/>
            </a:pPr>
            <a:r>
              <a:rPr lang="es-ES" sz="2000" dirty="0" smtClean="0"/>
              <a:t>	</a:t>
            </a:r>
            <a:r>
              <a:rPr lang="es-ES" sz="2000" dirty="0" err="1" smtClean="0"/>
              <a:t>Perlu</a:t>
            </a:r>
            <a:r>
              <a:rPr lang="es-ES" sz="2000" dirty="0" smtClean="0"/>
              <a:t> </a:t>
            </a:r>
            <a:r>
              <a:rPr lang="es-ES" sz="2000" dirty="0" err="1" smtClean="0"/>
              <a:t>diingat</a:t>
            </a:r>
            <a:r>
              <a:rPr lang="es-ES" sz="2000" dirty="0" smtClean="0"/>
              <a:t> </a:t>
            </a:r>
            <a:r>
              <a:rPr lang="es-ES" sz="2000" dirty="0" err="1" smtClean="0"/>
              <a:t>bahwa</a:t>
            </a:r>
            <a:r>
              <a:rPr lang="es-ES" sz="2000" dirty="0" smtClean="0"/>
              <a:t> </a:t>
            </a:r>
            <a:r>
              <a:rPr lang="es-ES" sz="2000" dirty="0" err="1" smtClean="0"/>
              <a:t>sebagai</a:t>
            </a:r>
            <a:r>
              <a:rPr lang="es-ES" sz="2000" dirty="0" smtClean="0"/>
              <a:t> </a:t>
            </a:r>
            <a:r>
              <a:rPr lang="es-ES" sz="2000" dirty="0" err="1" smtClean="0"/>
              <a:t>alat</a:t>
            </a:r>
            <a:r>
              <a:rPr lang="es-ES" sz="2000" dirty="0" smtClean="0"/>
              <a:t> </a:t>
            </a:r>
            <a:r>
              <a:rPr lang="es-ES" sz="2000" dirty="0" err="1" smtClean="0"/>
              <a:t>kontrol</a:t>
            </a:r>
            <a:r>
              <a:rPr lang="es-ES" sz="2000" dirty="0" smtClean="0"/>
              <a:t>, </a:t>
            </a:r>
            <a:r>
              <a:rPr lang="es-ES" sz="2000" dirty="0" err="1" smtClean="0"/>
              <a:t>fungsi</a:t>
            </a:r>
            <a:r>
              <a:rPr lang="es-ES" sz="2000" dirty="0" smtClean="0"/>
              <a:t> </a:t>
            </a:r>
            <a:r>
              <a:rPr lang="es-ES" sz="2000" dirty="0" err="1" smtClean="0"/>
              <a:t>hukum</a:t>
            </a:r>
            <a:r>
              <a:rPr lang="es-ES" sz="2000" dirty="0" smtClean="0"/>
              <a:t> </a:t>
            </a:r>
            <a:r>
              <a:rPr lang="es-ES" sz="2000" dirty="0" err="1" smtClean="0"/>
              <a:t>pidana</a:t>
            </a:r>
            <a:r>
              <a:rPr lang="es-ES" sz="2000" dirty="0" smtClean="0"/>
              <a:t> </a:t>
            </a:r>
            <a:r>
              <a:rPr lang="es-ES" sz="2000" dirty="0" err="1" smtClean="0"/>
              <a:t>adalah</a:t>
            </a:r>
            <a:r>
              <a:rPr lang="es-ES" sz="2000" dirty="0" smtClean="0"/>
              <a:t> </a:t>
            </a:r>
            <a:r>
              <a:rPr lang="es-ES" sz="2000" dirty="0" err="1" smtClean="0"/>
              <a:t>subsider</a:t>
            </a:r>
            <a:r>
              <a:rPr lang="es-ES" sz="2000" dirty="0" smtClean="0"/>
              <a:t> </a:t>
            </a:r>
            <a:r>
              <a:rPr lang="es-ES" sz="2000" dirty="0" err="1" smtClean="0"/>
              <a:t>artinya</a:t>
            </a:r>
            <a:r>
              <a:rPr lang="es-ES" sz="2000" dirty="0" smtClean="0"/>
              <a:t> </a:t>
            </a:r>
            <a:r>
              <a:rPr lang="es-ES" sz="2000" dirty="0" err="1" smtClean="0"/>
              <a:t>hukum</a:t>
            </a:r>
            <a:r>
              <a:rPr lang="es-ES" sz="2000" dirty="0" smtClean="0"/>
              <a:t> </a:t>
            </a:r>
            <a:r>
              <a:rPr lang="es-ES" sz="2000" dirty="0" err="1" smtClean="0"/>
              <a:t>pidana</a:t>
            </a:r>
            <a:r>
              <a:rPr lang="es-ES" sz="2000" dirty="0" smtClean="0"/>
              <a:t> </a:t>
            </a:r>
            <a:r>
              <a:rPr lang="es-ES" sz="2000" dirty="0" err="1" smtClean="0"/>
              <a:t>hendaknya</a:t>
            </a:r>
            <a:r>
              <a:rPr lang="es-ES" sz="2000" dirty="0" smtClean="0"/>
              <a:t> </a:t>
            </a:r>
            <a:r>
              <a:rPr lang="es-ES" sz="2000" dirty="0" err="1" smtClean="0"/>
              <a:t>baru</a:t>
            </a:r>
            <a:r>
              <a:rPr lang="es-ES" sz="2000" dirty="0" smtClean="0"/>
              <a:t> </a:t>
            </a:r>
            <a:r>
              <a:rPr lang="es-ES" sz="2000" dirty="0" err="1" smtClean="0"/>
              <a:t>diadakan</a:t>
            </a:r>
            <a:r>
              <a:rPr lang="es-ES" sz="2000" dirty="0" smtClean="0"/>
              <a:t> apabila </a:t>
            </a:r>
            <a:r>
              <a:rPr lang="es-ES" sz="2000" dirty="0" err="1" smtClean="0"/>
              <a:t>usaha-usaha</a:t>
            </a:r>
            <a:r>
              <a:rPr lang="es-ES" sz="2000" dirty="0" smtClean="0"/>
              <a:t> </a:t>
            </a:r>
            <a:r>
              <a:rPr lang="es-ES" sz="2000" dirty="0" err="1" smtClean="0"/>
              <a:t>lain</a:t>
            </a:r>
            <a:r>
              <a:rPr lang="es-ES" sz="2000" dirty="0" smtClean="0"/>
              <a:t> </a:t>
            </a:r>
            <a:r>
              <a:rPr lang="es-ES" sz="2000" dirty="0" err="1" smtClean="0"/>
              <a:t>kurang</a:t>
            </a:r>
            <a:r>
              <a:rPr lang="es-ES" sz="2000" dirty="0" smtClean="0"/>
              <a:t> </a:t>
            </a:r>
            <a:r>
              <a:rPr lang="es-ES" sz="2000" dirty="0" err="1" smtClean="0"/>
              <a:t>memadai</a:t>
            </a:r>
            <a:r>
              <a:rPr lang="es-ES" sz="2000" dirty="0" smtClean="0"/>
              <a:t>.</a:t>
            </a:r>
          </a:p>
          <a:p>
            <a:pPr marL="381000" indent="-381000" fontAlgn="auto">
              <a:lnSpc>
                <a:spcPct val="80000"/>
              </a:lnSpc>
              <a:spcAft>
                <a:spcPts val="0"/>
              </a:spcAft>
              <a:buClr>
                <a:srgbClr val="00CC99"/>
              </a:buClr>
              <a:buFont typeface="Wingdings" panose="05000000000000000000" pitchFamily="2" charset="2"/>
              <a:buAutoNum type="arabicPeriod" startAt="2"/>
              <a:defRPr/>
            </a:pPr>
            <a:r>
              <a:rPr lang="es-ES" sz="2000" dirty="0" err="1" smtClean="0"/>
              <a:t>Sanksi</a:t>
            </a:r>
            <a:r>
              <a:rPr lang="es-ES" sz="2000" dirty="0" smtClean="0"/>
              <a:t> yang </a:t>
            </a:r>
            <a:r>
              <a:rPr lang="es-ES" sz="2000" dirty="0" err="1" smtClean="0"/>
              <a:t>tajam</a:t>
            </a:r>
            <a:r>
              <a:rPr lang="es-ES" sz="2000" dirty="0" smtClean="0"/>
              <a:t> </a:t>
            </a:r>
            <a:r>
              <a:rPr lang="es-ES" sz="2000" dirty="0" err="1" smtClean="0"/>
              <a:t>dalam</a:t>
            </a:r>
            <a:r>
              <a:rPr lang="es-ES" sz="2000" dirty="0" smtClean="0"/>
              <a:t> </a:t>
            </a:r>
            <a:r>
              <a:rPr lang="es-ES" sz="2000" dirty="0" err="1" smtClean="0"/>
              <a:t>hukum</a:t>
            </a:r>
            <a:r>
              <a:rPr lang="es-ES" sz="2000" dirty="0" smtClean="0"/>
              <a:t> </a:t>
            </a:r>
            <a:r>
              <a:rPr lang="es-ES" sz="2000" dirty="0" err="1" smtClean="0"/>
              <a:t>pidana</a:t>
            </a:r>
            <a:r>
              <a:rPr lang="es-ES" sz="2000" dirty="0" smtClean="0"/>
              <a:t> </a:t>
            </a:r>
            <a:r>
              <a:rPr lang="es-ES" sz="2000" dirty="0" err="1" smtClean="0"/>
              <a:t>membedakannya</a:t>
            </a:r>
            <a:r>
              <a:rPr lang="es-ES" sz="2000" dirty="0" smtClean="0"/>
              <a:t> </a:t>
            </a:r>
            <a:r>
              <a:rPr lang="es-ES" sz="2000" dirty="0" err="1" smtClean="0"/>
              <a:t>dari</a:t>
            </a:r>
            <a:r>
              <a:rPr lang="es-ES" sz="2000" dirty="0" smtClean="0"/>
              <a:t> </a:t>
            </a:r>
            <a:r>
              <a:rPr lang="es-ES" sz="2000" dirty="0" err="1" smtClean="0"/>
              <a:t>lapangan</a:t>
            </a:r>
            <a:r>
              <a:rPr lang="es-ES" sz="2000" dirty="0" smtClean="0"/>
              <a:t> </a:t>
            </a:r>
            <a:r>
              <a:rPr lang="es-ES" sz="2000" dirty="0" err="1" smtClean="0"/>
              <a:t>hukum</a:t>
            </a:r>
            <a:r>
              <a:rPr lang="es-ES" sz="2000" dirty="0" smtClean="0"/>
              <a:t> yang </a:t>
            </a:r>
            <a:r>
              <a:rPr lang="es-ES" sz="2000" dirty="0" err="1" smtClean="0"/>
              <a:t>lainnya</a:t>
            </a:r>
            <a:r>
              <a:rPr lang="es-ES" sz="2000" dirty="0" smtClean="0"/>
              <a:t>. </a:t>
            </a:r>
          </a:p>
          <a:p>
            <a:pPr marL="381000" indent="-381000" fontAlgn="auto">
              <a:lnSpc>
                <a:spcPct val="80000"/>
              </a:lnSpc>
              <a:spcAft>
                <a:spcPts val="0"/>
              </a:spcAft>
              <a:buClr>
                <a:srgbClr val="00CC99"/>
              </a:buClr>
              <a:buFont typeface="Wingdings" panose="05000000000000000000" pitchFamily="2" charset="2"/>
              <a:buNone/>
              <a:defRPr/>
            </a:pPr>
            <a:r>
              <a:rPr lang="es-ES" sz="2000" dirty="0" smtClean="0"/>
              <a:t>	</a:t>
            </a:r>
            <a:r>
              <a:rPr lang="es-ES" sz="2000" dirty="0" err="1" smtClean="0"/>
              <a:t>Hukum</a:t>
            </a:r>
            <a:r>
              <a:rPr lang="es-ES" sz="2000" dirty="0" smtClean="0"/>
              <a:t> </a:t>
            </a:r>
            <a:r>
              <a:rPr lang="es-ES" sz="2000" dirty="0" err="1" smtClean="0"/>
              <a:t>pidana</a:t>
            </a:r>
            <a:r>
              <a:rPr lang="es-ES" sz="2000" dirty="0" smtClean="0"/>
              <a:t> </a:t>
            </a:r>
            <a:r>
              <a:rPr lang="es-ES" sz="2000" dirty="0" err="1" smtClean="0"/>
              <a:t>sengaja</a:t>
            </a:r>
            <a:r>
              <a:rPr lang="es-ES" sz="2000" dirty="0" smtClean="0"/>
              <a:t> </a:t>
            </a:r>
            <a:r>
              <a:rPr lang="es-ES" sz="2000" dirty="0" err="1" smtClean="0"/>
              <a:t>mengenakan</a:t>
            </a:r>
            <a:r>
              <a:rPr lang="es-ES" sz="2000" dirty="0" smtClean="0"/>
              <a:t> </a:t>
            </a:r>
            <a:r>
              <a:rPr lang="es-ES" sz="2000" dirty="0" err="1" smtClean="0"/>
              <a:t>penderitaan</a:t>
            </a:r>
            <a:r>
              <a:rPr lang="es-ES" sz="2000" dirty="0" smtClean="0"/>
              <a:t> </a:t>
            </a:r>
            <a:r>
              <a:rPr lang="es-ES" sz="2000" dirty="0" err="1" smtClean="0"/>
              <a:t>dalam</a:t>
            </a:r>
            <a:r>
              <a:rPr lang="es-ES" sz="2000" dirty="0" smtClean="0"/>
              <a:t> </a:t>
            </a:r>
            <a:r>
              <a:rPr lang="es-ES" sz="2000" dirty="0" err="1" smtClean="0"/>
              <a:t>mempertahankan</a:t>
            </a:r>
            <a:r>
              <a:rPr lang="es-ES" sz="2000" dirty="0" smtClean="0"/>
              <a:t> norma-norma yang </a:t>
            </a:r>
            <a:r>
              <a:rPr lang="es-ES" sz="2000" dirty="0" err="1" smtClean="0"/>
              <a:t>diakui</a:t>
            </a:r>
            <a:r>
              <a:rPr lang="es-ES" sz="2000" dirty="0" smtClean="0"/>
              <a:t> </a:t>
            </a:r>
            <a:r>
              <a:rPr lang="es-ES" sz="2000" dirty="0" err="1" smtClean="0"/>
              <a:t>dalam</a:t>
            </a:r>
            <a:r>
              <a:rPr lang="es-ES" sz="2000" dirty="0" smtClean="0"/>
              <a:t> </a:t>
            </a:r>
            <a:r>
              <a:rPr lang="es-ES" sz="2000" dirty="0" err="1" smtClean="0"/>
              <a:t>hukum</a:t>
            </a:r>
            <a:r>
              <a:rPr lang="es-ES" sz="2000" dirty="0" smtClean="0"/>
              <a:t>. </a:t>
            </a:r>
          </a:p>
          <a:p>
            <a:pPr marL="381000" indent="-381000" fontAlgn="auto">
              <a:lnSpc>
                <a:spcPct val="80000"/>
              </a:lnSpc>
              <a:spcAft>
                <a:spcPts val="0"/>
              </a:spcAft>
              <a:buClr>
                <a:srgbClr val="00CC99"/>
              </a:buClr>
              <a:buFont typeface="Wingdings" panose="05000000000000000000" pitchFamily="2" charset="2"/>
              <a:buNone/>
              <a:defRPr/>
            </a:pPr>
            <a:r>
              <a:rPr lang="es-ES" sz="2000" dirty="0" smtClean="0"/>
              <a:t>	</a:t>
            </a:r>
            <a:r>
              <a:rPr lang="es-ES" sz="2000" dirty="0" err="1" smtClean="0"/>
              <a:t>Oleh</a:t>
            </a:r>
            <a:r>
              <a:rPr lang="es-ES" sz="2000" dirty="0" smtClean="0"/>
              <a:t> </a:t>
            </a:r>
            <a:r>
              <a:rPr lang="es-ES" sz="2000" dirty="0" err="1" smtClean="0"/>
              <a:t>karena</a:t>
            </a:r>
            <a:r>
              <a:rPr lang="es-ES" sz="2000" dirty="0" smtClean="0"/>
              <a:t> </a:t>
            </a:r>
            <a:r>
              <a:rPr lang="es-ES" sz="2000" dirty="0" err="1" smtClean="0"/>
              <a:t>itu</a:t>
            </a:r>
            <a:r>
              <a:rPr lang="es-ES" sz="2000" dirty="0" smtClean="0"/>
              <a:t> </a:t>
            </a:r>
            <a:r>
              <a:rPr lang="es-ES" sz="2000" dirty="0" err="1" smtClean="0"/>
              <a:t>mengapa</a:t>
            </a:r>
            <a:r>
              <a:rPr lang="es-ES" sz="2000" dirty="0" smtClean="0"/>
              <a:t> </a:t>
            </a:r>
            <a:r>
              <a:rPr lang="es-ES" sz="2000" dirty="0" err="1" smtClean="0"/>
              <a:t>hukum</a:t>
            </a:r>
            <a:r>
              <a:rPr lang="es-ES" sz="2000" dirty="0" smtClean="0"/>
              <a:t> </a:t>
            </a:r>
            <a:r>
              <a:rPr lang="es-ES" sz="2000" dirty="0" err="1" smtClean="0"/>
              <a:t>pidana</a:t>
            </a:r>
            <a:r>
              <a:rPr lang="es-ES" sz="2000" dirty="0" smtClean="0"/>
              <a:t> </a:t>
            </a:r>
            <a:r>
              <a:rPr lang="es-ES" sz="2000" dirty="0" err="1" smtClean="0"/>
              <a:t>harus</a:t>
            </a:r>
            <a:r>
              <a:rPr lang="es-ES" sz="2000" dirty="0" smtClean="0"/>
              <a:t> </a:t>
            </a:r>
            <a:r>
              <a:rPr lang="es-ES" sz="2000" dirty="0" err="1" smtClean="0"/>
              <a:t>dianggap</a:t>
            </a:r>
            <a:r>
              <a:rPr lang="es-ES" sz="2000" dirty="0" smtClean="0"/>
              <a:t> </a:t>
            </a:r>
            <a:r>
              <a:rPr lang="es-ES" sz="2000" dirty="0" err="1" smtClean="0"/>
              <a:t>sebagai</a:t>
            </a:r>
            <a:r>
              <a:rPr lang="es-ES" sz="2000" dirty="0" smtClean="0"/>
              <a:t> </a:t>
            </a:r>
            <a:r>
              <a:rPr lang="es-ES" sz="2000" dirty="0" err="1" smtClean="0"/>
              <a:t>ultimum</a:t>
            </a:r>
            <a:r>
              <a:rPr lang="es-ES" sz="2000" dirty="0" smtClean="0"/>
              <a:t> </a:t>
            </a:r>
            <a:r>
              <a:rPr lang="es-ES" sz="2000" dirty="0" err="1" smtClean="0"/>
              <a:t>remidium</a:t>
            </a:r>
            <a:r>
              <a:rPr lang="es-ES" sz="2000" dirty="0" smtClean="0"/>
              <a:t> </a:t>
            </a:r>
            <a:r>
              <a:rPr lang="es-ES" sz="2000" dirty="0" err="1" smtClean="0"/>
              <a:t>yaitu</a:t>
            </a:r>
            <a:r>
              <a:rPr lang="es-ES" sz="2000" dirty="0" smtClean="0"/>
              <a:t> </a:t>
            </a:r>
            <a:r>
              <a:rPr lang="es-ES" sz="2000" dirty="0" err="1" smtClean="0"/>
              <a:t>obat</a:t>
            </a:r>
            <a:r>
              <a:rPr lang="es-ES" sz="2000" dirty="0" smtClean="0"/>
              <a:t> </a:t>
            </a:r>
            <a:r>
              <a:rPr lang="es-ES" sz="2000" dirty="0" err="1" smtClean="0"/>
              <a:t>terakhir</a:t>
            </a:r>
            <a:r>
              <a:rPr lang="es-ES" sz="2000" dirty="0" smtClean="0"/>
              <a:t> apabila </a:t>
            </a:r>
            <a:r>
              <a:rPr lang="es-ES" sz="2000" dirty="0" err="1" smtClean="0"/>
              <a:t>sanksi</a:t>
            </a:r>
            <a:r>
              <a:rPr lang="es-ES" sz="2000" dirty="0" smtClean="0"/>
              <a:t> </a:t>
            </a:r>
            <a:r>
              <a:rPr lang="es-ES" sz="2000" dirty="0" err="1" smtClean="0"/>
              <a:t>atau</a:t>
            </a:r>
            <a:r>
              <a:rPr lang="es-ES" sz="2000" dirty="0" smtClean="0"/>
              <a:t> </a:t>
            </a:r>
            <a:r>
              <a:rPr lang="es-ES" sz="2000" dirty="0" err="1" smtClean="0"/>
              <a:t>upaya-upaya</a:t>
            </a:r>
            <a:r>
              <a:rPr lang="es-ES" sz="2000" dirty="0" smtClean="0"/>
              <a:t> pada </a:t>
            </a:r>
            <a:r>
              <a:rPr lang="es-ES" sz="2000" dirty="0" err="1" smtClean="0"/>
              <a:t>cabang</a:t>
            </a:r>
            <a:r>
              <a:rPr lang="es-ES" sz="2000" dirty="0" smtClean="0"/>
              <a:t> </a:t>
            </a:r>
            <a:r>
              <a:rPr lang="es-ES" sz="2000" dirty="0" err="1" smtClean="0"/>
              <a:t>hukum</a:t>
            </a:r>
            <a:r>
              <a:rPr lang="es-ES" sz="2000" dirty="0" smtClean="0"/>
              <a:t> </a:t>
            </a:r>
            <a:r>
              <a:rPr lang="es-ES" sz="2000" dirty="0" err="1" smtClean="0"/>
              <a:t>lain</a:t>
            </a:r>
            <a:r>
              <a:rPr lang="es-ES" sz="2000" dirty="0" smtClean="0"/>
              <a:t> </a:t>
            </a:r>
            <a:r>
              <a:rPr lang="es-ES" sz="2000" dirty="0" err="1" smtClean="0"/>
              <a:t>tidak</a:t>
            </a:r>
            <a:r>
              <a:rPr lang="es-ES" sz="2000" dirty="0" smtClean="0"/>
              <a:t> </a:t>
            </a:r>
            <a:r>
              <a:rPr lang="es-ES" sz="2000" dirty="0" err="1" smtClean="0"/>
              <a:t>mempan</a:t>
            </a:r>
            <a:r>
              <a:rPr lang="es-ES" sz="2000" dirty="0" smtClean="0"/>
              <a:t>.</a:t>
            </a:r>
            <a:endParaRPr lang="en-US" sz="2000" dirty="0" smtClean="0"/>
          </a:p>
        </p:txBody>
      </p:sp>
      <p:sp>
        <p:nvSpPr>
          <p:cNvPr id="34820" name="Slide Number Placeholder 5"/>
          <p:cNvSpPr>
            <a:spLocks noGrp="1"/>
          </p:cNvSpPr>
          <p:nvPr>
            <p:ph type="sldNum" sz="quarter" idx="12"/>
          </p:nvPr>
        </p:nvSpPr>
        <p:spPr bwMode="auto">
          <a:noFill/>
          <a:ln>
            <a:miter lim="800000"/>
            <a:headEnd/>
            <a:tailEnd/>
          </a:ln>
        </p:spPr>
        <p:txBody>
          <a:bodyPr/>
          <a:lstStyle/>
          <a:p>
            <a:fld id="{FED0B73B-0A74-4074-92DA-7E8328530EF1}" type="slidenum">
              <a:rPr lang="en-US" sz="1400">
                <a:solidFill>
                  <a:schemeClr val="tx1"/>
                </a:solidFill>
              </a:rPr>
              <a:pPr/>
              <a:t>39</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xfrm>
            <a:off x="914400" y="333375"/>
            <a:ext cx="7620000" cy="563563"/>
          </a:xfrm>
        </p:spPr>
        <p:txBody>
          <a:bodyPr>
            <a:normAutofit fontScale="90000"/>
          </a:bodyPr>
          <a:lstStyle/>
          <a:p>
            <a:pPr fontAlgn="auto">
              <a:spcAft>
                <a:spcPts val="0"/>
              </a:spcAft>
              <a:defRPr/>
            </a:pPr>
            <a:r>
              <a:rPr lang="en-US" smtClean="0"/>
              <a:t>DEFINISI HUKUM PIDANA</a:t>
            </a:r>
            <a:br>
              <a:rPr lang="en-US" smtClean="0"/>
            </a:br>
            <a:r>
              <a:rPr lang="en-US" smtClean="0">
                <a:cs typeface="Arial" panose="020B0604020202020204" pitchFamily="34" charset="0"/>
              </a:rPr>
              <a:t>☼ </a:t>
            </a:r>
            <a:r>
              <a:rPr lang="en-US" i="1" smtClean="0">
                <a:cs typeface="Arial" panose="020B0604020202020204" pitchFamily="34" charset="0"/>
              </a:rPr>
              <a:t>I</a:t>
            </a:r>
            <a:r>
              <a:rPr lang="en-US" i="1" smtClean="0"/>
              <a:t>US PONEALE</a:t>
            </a:r>
            <a:r>
              <a:rPr lang="en-US" smtClean="0"/>
              <a:t> </a:t>
            </a:r>
            <a:r>
              <a:rPr lang="en-US" smtClean="0">
                <a:cs typeface="Arial" panose="020B0604020202020204" pitchFamily="34" charset="0"/>
              </a:rPr>
              <a:t>☼</a:t>
            </a:r>
          </a:p>
        </p:txBody>
      </p:sp>
      <p:sp>
        <p:nvSpPr>
          <p:cNvPr id="11267" name="Rectangle 3"/>
          <p:cNvSpPr>
            <a:spLocks noGrp="1" noChangeArrowheads="1"/>
          </p:cNvSpPr>
          <p:nvPr>
            <p:ph idx="1"/>
          </p:nvPr>
        </p:nvSpPr>
        <p:spPr>
          <a:xfrm>
            <a:off x="457200" y="1484313"/>
            <a:ext cx="8229600" cy="4725987"/>
          </a:xfrm>
        </p:spPr>
        <p:txBody>
          <a:bodyPr/>
          <a:lstStyle/>
          <a:p>
            <a:pPr>
              <a:lnSpc>
                <a:spcPct val="90000"/>
              </a:lnSpc>
            </a:pPr>
            <a:r>
              <a:rPr lang="id-ID" smtClean="0"/>
              <a:t>Menurut M</a:t>
            </a:r>
            <a:r>
              <a:rPr lang="en-US" smtClean="0"/>
              <a:t>EZGER</a:t>
            </a:r>
            <a:r>
              <a:rPr lang="id-ID" smtClean="0"/>
              <a:t> hukum pidana dapat didefinisikan sebagai berikut : “aturan hukum, yang mengikatkan kepada suatu perbuatan yang memenuhi syarat- syarat tertentu suatu akibat yang berupa pidana”.</a:t>
            </a:r>
          </a:p>
          <a:p>
            <a:pPr>
              <a:lnSpc>
                <a:spcPct val="90000"/>
              </a:lnSpc>
            </a:pPr>
            <a:r>
              <a:rPr lang="id-ID" smtClean="0"/>
              <a:t>Jadi definisi itu hukum pidana berpokok pangkal pada</a:t>
            </a:r>
            <a:r>
              <a:rPr lang="en-US" smtClean="0"/>
              <a:t> </a:t>
            </a:r>
            <a:r>
              <a:rPr lang="id-ID" smtClean="0"/>
              <a:t>:</a:t>
            </a:r>
          </a:p>
          <a:p>
            <a:pPr>
              <a:lnSpc>
                <a:spcPct val="90000"/>
              </a:lnSpc>
              <a:buFont typeface="Wingdings" pitchFamily="2" charset="2"/>
              <a:buNone/>
            </a:pPr>
            <a:r>
              <a:rPr lang="id-ID" smtClean="0"/>
              <a:t>	1.	Perbuatan yang memenuhi syarat tertentu;</a:t>
            </a:r>
          </a:p>
          <a:p>
            <a:pPr>
              <a:lnSpc>
                <a:spcPct val="90000"/>
              </a:lnSpc>
              <a:buFont typeface="Wingdings" pitchFamily="2" charset="2"/>
              <a:buNone/>
            </a:pPr>
            <a:r>
              <a:rPr lang="id-ID" smtClean="0"/>
              <a:t>	2.	Pidana.</a:t>
            </a:r>
          </a:p>
          <a:p>
            <a:pPr>
              <a:lnSpc>
                <a:spcPct val="90000"/>
              </a:lnSpc>
            </a:pPr>
            <a:r>
              <a:rPr lang="id-ID" smtClean="0"/>
              <a:t>Pengertian “hukum pidana” tersebut juga dikenal  dengan “</a:t>
            </a:r>
            <a:r>
              <a:rPr lang="id-ID" i="1" smtClean="0"/>
              <a:t>Ius poneale”</a:t>
            </a:r>
            <a:r>
              <a:rPr lang="id-ID" smtClean="0"/>
              <a:t>.</a:t>
            </a:r>
          </a:p>
        </p:txBody>
      </p:sp>
      <p:sp>
        <p:nvSpPr>
          <p:cNvPr id="11268" name="Slide Number Placeholder 5"/>
          <p:cNvSpPr>
            <a:spLocks noGrp="1"/>
          </p:cNvSpPr>
          <p:nvPr>
            <p:ph type="sldNum" sz="quarter" idx="12"/>
          </p:nvPr>
        </p:nvSpPr>
        <p:spPr bwMode="auto">
          <a:noFill/>
          <a:ln>
            <a:miter lim="800000"/>
            <a:headEnd/>
            <a:tailEnd/>
          </a:ln>
        </p:spPr>
        <p:txBody>
          <a:bodyPr/>
          <a:lstStyle/>
          <a:p>
            <a:fld id="{B6BF87C5-878C-47A1-86E9-70FD772DF5B2}" type="slidenum">
              <a:rPr lang="en-US" sz="1400">
                <a:solidFill>
                  <a:schemeClr val="tx1"/>
                </a:solidFill>
              </a:rPr>
              <a:pPr/>
              <a:t>4</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a:xfrm>
            <a:off x="855663" y="619125"/>
            <a:ext cx="7429500" cy="1477963"/>
          </a:xfrm>
        </p:spPr>
        <p:txBody>
          <a:bodyPr/>
          <a:lstStyle/>
          <a:p>
            <a:pPr fontAlgn="auto">
              <a:spcAft>
                <a:spcPts val="0"/>
              </a:spcAft>
              <a:defRPr/>
            </a:pPr>
            <a:endParaRPr lang="en-US" smtClean="0"/>
          </a:p>
        </p:txBody>
      </p:sp>
      <p:sp>
        <p:nvSpPr>
          <p:cNvPr id="30725" name="Rectangle 3"/>
          <p:cNvSpPr>
            <a:spLocks noGrp="1" noChangeArrowheads="1"/>
          </p:cNvSpPr>
          <p:nvPr>
            <p:ph idx="1"/>
          </p:nvPr>
        </p:nvSpPr>
        <p:spPr>
          <a:xfrm>
            <a:off x="855663" y="908050"/>
            <a:ext cx="7429500" cy="4883150"/>
          </a:xfrm>
        </p:spPr>
        <p:txBody>
          <a:bodyPr rtlCol="0">
            <a:normAutofit lnSpcReduction="10000"/>
          </a:bodyPr>
          <a:lstStyle/>
          <a:p>
            <a:pPr marL="533400" indent="-533400" fontAlgn="auto">
              <a:lnSpc>
                <a:spcPct val="80000"/>
              </a:lnSpc>
              <a:spcAft>
                <a:spcPts val="0"/>
              </a:spcAft>
              <a:buClr>
                <a:srgbClr val="00CC99"/>
              </a:buClr>
              <a:buFont typeface="Wingdings" panose="05000000000000000000" pitchFamily="2" charset="2"/>
              <a:buAutoNum type="arabicPeriod" startAt="3"/>
              <a:defRPr/>
            </a:pPr>
            <a:r>
              <a:rPr lang="es-ES" dirty="0" err="1" smtClean="0"/>
              <a:t>Dalam</a:t>
            </a:r>
            <a:r>
              <a:rPr lang="es-ES" dirty="0" smtClean="0"/>
              <a:t> </a:t>
            </a:r>
            <a:r>
              <a:rPr lang="es-ES" dirty="0" err="1" smtClean="0"/>
              <a:t>sanksi</a:t>
            </a:r>
            <a:r>
              <a:rPr lang="es-ES" dirty="0" smtClean="0"/>
              <a:t> </a:t>
            </a:r>
            <a:r>
              <a:rPr lang="es-ES" dirty="0" err="1" smtClean="0"/>
              <a:t>hukum</a:t>
            </a:r>
            <a:r>
              <a:rPr lang="es-ES" dirty="0" smtClean="0"/>
              <a:t> </a:t>
            </a:r>
            <a:r>
              <a:rPr lang="es-ES" dirty="0" err="1" smtClean="0"/>
              <a:t>pidana</a:t>
            </a:r>
            <a:r>
              <a:rPr lang="es-ES" dirty="0" smtClean="0"/>
              <a:t> </a:t>
            </a:r>
            <a:r>
              <a:rPr lang="es-ES" dirty="0" err="1" smtClean="0"/>
              <a:t>terdapat</a:t>
            </a:r>
            <a:r>
              <a:rPr lang="es-ES" dirty="0" smtClean="0"/>
              <a:t> </a:t>
            </a:r>
            <a:r>
              <a:rPr lang="es-ES" dirty="0" err="1" smtClean="0"/>
              <a:t>suatu</a:t>
            </a:r>
            <a:r>
              <a:rPr lang="es-ES" dirty="0" smtClean="0"/>
              <a:t> </a:t>
            </a:r>
            <a:r>
              <a:rPr lang="es-ES" dirty="0" err="1" smtClean="0"/>
              <a:t>yg</a:t>
            </a:r>
            <a:r>
              <a:rPr lang="es-ES" dirty="0" smtClean="0"/>
              <a:t> </a:t>
            </a:r>
            <a:r>
              <a:rPr lang="es-ES" dirty="0" err="1" smtClean="0"/>
              <a:t>tragis</a:t>
            </a:r>
            <a:r>
              <a:rPr lang="es-ES" dirty="0" smtClean="0"/>
              <a:t> (</a:t>
            </a:r>
            <a:r>
              <a:rPr lang="es-ES" dirty="0" err="1" smtClean="0"/>
              <a:t>sesuatu</a:t>
            </a:r>
            <a:r>
              <a:rPr lang="es-ES" dirty="0" smtClean="0"/>
              <a:t> yang </a:t>
            </a:r>
            <a:r>
              <a:rPr lang="es-ES" dirty="0" err="1" smtClean="0"/>
              <a:t>menyedihkan</a:t>
            </a:r>
            <a:r>
              <a:rPr lang="es-ES" dirty="0" smtClean="0"/>
              <a:t>) </a:t>
            </a:r>
            <a:r>
              <a:rPr lang="es-ES" dirty="0" err="1" smtClean="0"/>
              <a:t>sehingga</a:t>
            </a:r>
            <a:r>
              <a:rPr lang="es-ES" dirty="0" smtClean="0"/>
              <a:t> </a:t>
            </a:r>
            <a:r>
              <a:rPr lang="es-ES" dirty="0" err="1" smtClean="0"/>
              <a:t>hukum</a:t>
            </a:r>
            <a:r>
              <a:rPr lang="es-ES" dirty="0" smtClean="0"/>
              <a:t> </a:t>
            </a:r>
            <a:r>
              <a:rPr lang="es-ES" dirty="0" err="1" smtClean="0"/>
              <a:t>pidana</a:t>
            </a:r>
            <a:r>
              <a:rPr lang="es-ES" dirty="0" smtClean="0"/>
              <a:t> </a:t>
            </a:r>
            <a:r>
              <a:rPr lang="es-ES" dirty="0" err="1" smtClean="0"/>
              <a:t>dikatakan</a:t>
            </a:r>
            <a:r>
              <a:rPr lang="es-ES" dirty="0" smtClean="0"/>
              <a:t> </a:t>
            </a:r>
            <a:r>
              <a:rPr lang="es-ES" dirty="0" err="1" smtClean="0"/>
              <a:t>sebagai</a:t>
            </a:r>
            <a:r>
              <a:rPr lang="es-ES" dirty="0" smtClean="0"/>
              <a:t> </a:t>
            </a:r>
            <a:r>
              <a:rPr lang="es-ES" dirty="0" err="1" smtClean="0"/>
              <a:t>mengiris</a:t>
            </a:r>
            <a:r>
              <a:rPr lang="es-ES" dirty="0" smtClean="0"/>
              <a:t> </a:t>
            </a:r>
            <a:r>
              <a:rPr lang="es-ES" dirty="0" err="1" smtClean="0"/>
              <a:t>dagingnya</a:t>
            </a:r>
            <a:r>
              <a:rPr lang="es-ES" dirty="0" smtClean="0"/>
              <a:t> </a:t>
            </a:r>
            <a:r>
              <a:rPr lang="es-ES" dirty="0" err="1" smtClean="0"/>
              <a:t>sendiri</a:t>
            </a:r>
            <a:r>
              <a:rPr lang="es-ES" dirty="0" smtClean="0"/>
              <a:t> </a:t>
            </a:r>
            <a:r>
              <a:rPr lang="es-ES" dirty="0" err="1" smtClean="0"/>
              <a:t>atau</a:t>
            </a:r>
            <a:r>
              <a:rPr lang="es-ES" dirty="0" smtClean="0"/>
              <a:t> </a:t>
            </a:r>
            <a:r>
              <a:rPr lang="es-ES" dirty="0" err="1" smtClean="0"/>
              <a:t>sebagai</a:t>
            </a:r>
            <a:r>
              <a:rPr lang="es-ES" dirty="0" smtClean="0"/>
              <a:t> </a:t>
            </a:r>
            <a:r>
              <a:rPr lang="es-ES" dirty="0" err="1" smtClean="0"/>
              <a:t>pedang</a:t>
            </a:r>
            <a:r>
              <a:rPr lang="es-ES" dirty="0" smtClean="0"/>
              <a:t> </a:t>
            </a:r>
            <a:r>
              <a:rPr lang="es-ES" dirty="0" err="1" smtClean="0"/>
              <a:t>bermata</a:t>
            </a:r>
            <a:r>
              <a:rPr lang="es-ES" dirty="0" smtClean="0"/>
              <a:t> </a:t>
            </a:r>
            <a:r>
              <a:rPr lang="es-ES" dirty="0" err="1" smtClean="0"/>
              <a:t>dua</a:t>
            </a:r>
            <a:r>
              <a:rPr lang="es-ES" dirty="0" smtClean="0"/>
              <a:t>. </a:t>
            </a:r>
          </a:p>
          <a:p>
            <a:pPr marL="533400" indent="-533400" fontAlgn="auto">
              <a:lnSpc>
                <a:spcPct val="80000"/>
              </a:lnSpc>
              <a:spcAft>
                <a:spcPts val="0"/>
              </a:spcAft>
              <a:buClr>
                <a:srgbClr val="00CC99"/>
              </a:buClr>
              <a:buFont typeface="Wingdings" panose="05000000000000000000" pitchFamily="2" charset="2"/>
              <a:buNone/>
              <a:defRPr/>
            </a:pPr>
            <a:r>
              <a:rPr lang="es-ES" dirty="0" smtClean="0"/>
              <a:t>	</a:t>
            </a:r>
            <a:r>
              <a:rPr lang="es-ES" dirty="0" err="1" smtClean="0"/>
              <a:t>Maksud</a:t>
            </a:r>
            <a:r>
              <a:rPr lang="es-ES" dirty="0" smtClean="0"/>
              <a:t> </a:t>
            </a:r>
            <a:r>
              <a:rPr lang="es-ES" dirty="0" err="1" smtClean="0"/>
              <a:t>dari</a:t>
            </a:r>
            <a:r>
              <a:rPr lang="es-ES" dirty="0" smtClean="0"/>
              <a:t> </a:t>
            </a:r>
            <a:r>
              <a:rPr lang="es-ES" dirty="0" err="1" smtClean="0"/>
              <a:t>ucapan</a:t>
            </a:r>
            <a:r>
              <a:rPr lang="es-ES" dirty="0" smtClean="0"/>
              <a:t> </a:t>
            </a:r>
            <a:r>
              <a:rPr lang="es-ES" dirty="0" err="1" smtClean="0"/>
              <a:t>itu</a:t>
            </a:r>
            <a:r>
              <a:rPr lang="es-ES" dirty="0" smtClean="0"/>
              <a:t> </a:t>
            </a:r>
            <a:r>
              <a:rPr lang="es-ES" dirty="0" err="1" smtClean="0"/>
              <a:t>adalah</a:t>
            </a:r>
            <a:r>
              <a:rPr lang="es-ES" dirty="0" smtClean="0"/>
              <a:t> </a:t>
            </a:r>
            <a:r>
              <a:rPr lang="es-ES" dirty="0" err="1" smtClean="0"/>
              <a:t>bahwa</a:t>
            </a:r>
            <a:r>
              <a:rPr lang="es-ES" dirty="0" smtClean="0"/>
              <a:t> </a:t>
            </a:r>
            <a:r>
              <a:rPr lang="es-ES" dirty="0" err="1" smtClean="0"/>
              <a:t>hukum</a:t>
            </a:r>
            <a:r>
              <a:rPr lang="es-ES" dirty="0" smtClean="0"/>
              <a:t> </a:t>
            </a:r>
            <a:r>
              <a:rPr lang="es-ES" dirty="0" err="1" smtClean="0"/>
              <a:t>pidana</a:t>
            </a:r>
            <a:r>
              <a:rPr lang="es-ES" dirty="0" smtClean="0"/>
              <a:t> yang </a:t>
            </a:r>
            <a:r>
              <a:rPr lang="es-ES" dirty="0" err="1" smtClean="0"/>
              <a:t>melindungi</a:t>
            </a:r>
            <a:r>
              <a:rPr lang="es-ES" dirty="0" smtClean="0"/>
              <a:t> </a:t>
            </a:r>
            <a:r>
              <a:rPr lang="es-ES" dirty="0" err="1" smtClean="0"/>
              <a:t>benda</a:t>
            </a:r>
            <a:r>
              <a:rPr lang="es-ES" dirty="0" smtClean="0"/>
              <a:t> </a:t>
            </a:r>
            <a:r>
              <a:rPr lang="es-ES" dirty="0" err="1" smtClean="0"/>
              <a:t>hukum</a:t>
            </a:r>
            <a:r>
              <a:rPr lang="es-ES" dirty="0" smtClean="0"/>
              <a:t> (</a:t>
            </a:r>
            <a:r>
              <a:rPr lang="es-ES" dirty="0" err="1" smtClean="0"/>
              <a:t>nyawa</a:t>
            </a:r>
            <a:r>
              <a:rPr lang="es-ES" dirty="0" smtClean="0"/>
              <a:t>, harta, </a:t>
            </a:r>
            <a:r>
              <a:rPr lang="es-ES" dirty="0" err="1" smtClean="0"/>
              <a:t>benda</a:t>
            </a:r>
            <a:r>
              <a:rPr lang="es-ES" dirty="0" smtClean="0"/>
              <a:t>, </a:t>
            </a:r>
            <a:r>
              <a:rPr lang="es-ES" dirty="0" err="1" smtClean="0"/>
              <a:t>kehormatan</a:t>
            </a:r>
            <a:r>
              <a:rPr lang="es-ES" dirty="0" smtClean="0"/>
              <a:t>) </a:t>
            </a:r>
            <a:r>
              <a:rPr lang="es-ES" dirty="0" err="1" smtClean="0"/>
              <a:t>dalam</a:t>
            </a:r>
            <a:r>
              <a:rPr lang="es-ES" dirty="0" smtClean="0"/>
              <a:t> </a:t>
            </a:r>
            <a:r>
              <a:rPr lang="es-ES" dirty="0" err="1" smtClean="0"/>
              <a:t>pelaksanaannya</a:t>
            </a:r>
            <a:r>
              <a:rPr lang="es-ES" dirty="0" smtClean="0"/>
              <a:t> </a:t>
            </a:r>
            <a:r>
              <a:rPr lang="es-ES" dirty="0" err="1" smtClean="0"/>
              <a:t>ialah</a:t>
            </a:r>
            <a:r>
              <a:rPr lang="es-ES" dirty="0" smtClean="0"/>
              <a:t> apabila </a:t>
            </a:r>
            <a:r>
              <a:rPr lang="es-ES" dirty="0" err="1" smtClean="0"/>
              <a:t>terdapat</a:t>
            </a:r>
            <a:r>
              <a:rPr lang="es-ES" dirty="0" smtClean="0"/>
              <a:t> </a:t>
            </a:r>
            <a:r>
              <a:rPr lang="es-ES" dirty="0" err="1" smtClean="0"/>
              <a:t>pelanggaran</a:t>
            </a:r>
            <a:r>
              <a:rPr lang="es-ES" dirty="0" smtClean="0"/>
              <a:t> </a:t>
            </a:r>
            <a:r>
              <a:rPr lang="es-ES" dirty="0" err="1" smtClean="0"/>
              <a:t>terhadap</a:t>
            </a:r>
            <a:r>
              <a:rPr lang="es-ES" dirty="0" smtClean="0"/>
              <a:t> </a:t>
            </a:r>
            <a:r>
              <a:rPr lang="es-ES" dirty="0" err="1" smtClean="0"/>
              <a:t>larangan</a:t>
            </a:r>
            <a:r>
              <a:rPr lang="es-ES" dirty="0" smtClean="0"/>
              <a:t> dan </a:t>
            </a:r>
            <a:r>
              <a:rPr lang="es-ES" dirty="0" err="1" smtClean="0"/>
              <a:t>perintahnya</a:t>
            </a:r>
            <a:r>
              <a:rPr lang="es-ES" dirty="0" smtClean="0"/>
              <a:t> </a:t>
            </a:r>
            <a:r>
              <a:rPr lang="es-ES" dirty="0" err="1" smtClean="0"/>
              <a:t>justru</a:t>
            </a:r>
            <a:r>
              <a:rPr lang="es-ES" dirty="0" smtClean="0"/>
              <a:t> </a:t>
            </a:r>
            <a:r>
              <a:rPr lang="es-ES" dirty="0" err="1" smtClean="0"/>
              <a:t>mengadaan</a:t>
            </a:r>
            <a:r>
              <a:rPr lang="es-ES" dirty="0" smtClean="0"/>
              <a:t> </a:t>
            </a:r>
            <a:r>
              <a:rPr lang="es-ES" dirty="0" err="1" smtClean="0"/>
              <a:t>perlukaan</a:t>
            </a:r>
            <a:r>
              <a:rPr lang="es-ES" dirty="0" smtClean="0"/>
              <a:t> </a:t>
            </a:r>
            <a:r>
              <a:rPr lang="es-ES" dirty="0" err="1" smtClean="0"/>
              <a:t>terhadap</a:t>
            </a:r>
            <a:r>
              <a:rPr lang="es-ES" dirty="0" smtClean="0"/>
              <a:t> </a:t>
            </a:r>
            <a:r>
              <a:rPr lang="es-ES" dirty="0" err="1" smtClean="0"/>
              <a:t>benda</a:t>
            </a:r>
            <a:r>
              <a:rPr lang="es-ES" dirty="0" smtClean="0"/>
              <a:t> </a:t>
            </a:r>
            <a:r>
              <a:rPr lang="es-ES" dirty="0" err="1" smtClean="0"/>
              <a:t>hukum</a:t>
            </a:r>
            <a:r>
              <a:rPr lang="es-ES" dirty="0" smtClean="0"/>
              <a:t> si </a:t>
            </a:r>
            <a:r>
              <a:rPr lang="es-ES" dirty="0" err="1" smtClean="0"/>
              <a:t>pelanggar</a:t>
            </a:r>
            <a:r>
              <a:rPr lang="es-ES" dirty="0" smtClean="0"/>
              <a:t> </a:t>
            </a:r>
            <a:r>
              <a:rPr lang="es-ES" dirty="0" err="1" smtClean="0"/>
              <a:t>sendiri</a:t>
            </a:r>
            <a:r>
              <a:rPr lang="es-ES" dirty="0" smtClean="0"/>
              <a:t>.</a:t>
            </a:r>
          </a:p>
          <a:p>
            <a:pPr marL="533400" indent="-533400" fontAlgn="auto">
              <a:lnSpc>
                <a:spcPct val="80000"/>
              </a:lnSpc>
              <a:spcAft>
                <a:spcPts val="0"/>
              </a:spcAft>
              <a:buClr>
                <a:srgbClr val="00CC99"/>
              </a:buClr>
              <a:buFont typeface="Wingdings" panose="05000000000000000000" pitchFamily="2" charset="2"/>
              <a:buAutoNum type="arabicPeriod" startAt="4"/>
              <a:defRPr/>
            </a:pPr>
            <a:r>
              <a:rPr lang="es-ES" dirty="0" err="1" smtClean="0"/>
              <a:t>Hukum</a:t>
            </a:r>
            <a:r>
              <a:rPr lang="es-ES" dirty="0" smtClean="0"/>
              <a:t> </a:t>
            </a:r>
            <a:r>
              <a:rPr lang="es-ES" dirty="0" err="1" smtClean="0"/>
              <a:t>pidana</a:t>
            </a:r>
            <a:r>
              <a:rPr lang="es-ES" dirty="0" smtClean="0"/>
              <a:t> </a:t>
            </a:r>
            <a:r>
              <a:rPr lang="es-ES" dirty="0" err="1" smtClean="0"/>
              <a:t>itu</a:t>
            </a:r>
            <a:r>
              <a:rPr lang="es-ES" dirty="0" smtClean="0"/>
              <a:t> </a:t>
            </a:r>
            <a:r>
              <a:rPr lang="es-ES" dirty="0" err="1" smtClean="0"/>
              <a:t>merupakan</a:t>
            </a:r>
            <a:r>
              <a:rPr lang="es-ES" dirty="0" smtClean="0"/>
              <a:t> </a:t>
            </a:r>
            <a:r>
              <a:rPr lang="es-ES" dirty="0" err="1" smtClean="0"/>
              <a:t>hukum</a:t>
            </a:r>
            <a:r>
              <a:rPr lang="es-ES" dirty="0" smtClean="0"/>
              <a:t> </a:t>
            </a:r>
            <a:r>
              <a:rPr lang="es-ES" dirty="0" err="1" smtClean="0"/>
              <a:t>sanksi</a:t>
            </a:r>
            <a:r>
              <a:rPr lang="es-ES" dirty="0" smtClean="0"/>
              <a:t> </a:t>
            </a:r>
            <a:r>
              <a:rPr lang="es-ES" dirty="0" err="1" smtClean="0"/>
              <a:t>belaka</a:t>
            </a:r>
            <a:r>
              <a:rPr lang="es-ES" dirty="0" smtClean="0"/>
              <a:t>. </a:t>
            </a:r>
            <a:r>
              <a:rPr lang="es-ES" dirty="0" err="1" smtClean="0"/>
              <a:t>Hukum</a:t>
            </a:r>
            <a:r>
              <a:rPr lang="es-ES" dirty="0" smtClean="0"/>
              <a:t> </a:t>
            </a:r>
            <a:r>
              <a:rPr lang="es-ES" dirty="0" err="1" smtClean="0"/>
              <a:t>pidana</a:t>
            </a:r>
            <a:r>
              <a:rPr lang="es-ES" dirty="0" smtClean="0"/>
              <a:t> </a:t>
            </a:r>
            <a:r>
              <a:rPr lang="es-ES" dirty="0" err="1" smtClean="0"/>
              <a:t>tidak</a:t>
            </a:r>
            <a:r>
              <a:rPr lang="es-ES" dirty="0" smtClean="0"/>
              <a:t> </a:t>
            </a:r>
            <a:r>
              <a:rPr lang="es-ES" dirty="0" err="1" smtClean="0"/>
              <a:t>memuat</a:t>
            </a:r>
            <a:r>
              <a:rPr lang="es-ES" dirty="0" smtClean="0"/>
              <a:t> norma-norma </a:t>
            </a:r>
            <a:r>
              <a:rPr lang="es-ES" dirty="0" err="1" smtClean="0"/>
              <a:t>baru</a:t>
            </a:r>
            <a:r>
              <a:rPr lang="es-ES" dirty="0" smtClean="0"/>
              <a:t>, Norma-</a:t>
            </a:r>
            <a:r>
              <a:rPr lang="es-ES" dirty="0" err="1" smtClean="0"/>
              <a:t>normayang</a:t>
            </a:r>
            <a:r>
              <a:rPr lang="es-ES" dirty="0" smtClean="0"/>
              <a:t> </a:t>
            </a:r>
            <a:r>
              <a:rPr lang="es-ES" dirty="0" err="1" smtClean="0"/>
              <a:t>ada</a:t>
            </a:r>
            <a:r>
              <a:rPr lang="es-ES" dirty="0" smtClean="0"/>
              <a:t> </a:t>
            </a:r>
            <a:r>
              <a:rPr lang="es-ES" dirty="0" err="1" smtClean="0"/>
              <a:t>dalm</a:t>
            </a:r>
            <a:r>
              <a:rPr lang="es-ES" dirty="0" smtClean="0"/>
              <a:t> </a:t>
            </a:r>
            <a:r>
              <a:rPr lang="es-ES" dirty="0" err="1" smtClean="0"/>
              <a:t>cabang</a:t>
            </a:r>
            <a:r>
              <a:rPr lang="es-ES" dirty="0" smtClean="0"/>
              <a:t> </a:t>
            </a:r>
            <a:r>
              <a:rPr lang="es-ES" dirty="0" err="1" smtClean="0"/>
              <a:t>hukum</a:t>
            </a:r>
            <a:r>
              <a:rPr lang="es-ES" dirty="0" smtClean="0"/>
              <a:t> </a:t>
            </a:r>
            <a:r>
              <a:rPr lang="es-ES" dirty="0" err="1" smtClean="0"/>
              <a:t>lainnya</a:t>
            </a:r>
            <a:r>
              <a:rPr lang="es-ES" dirty="0" smtClean="0"/>
              <a:t> </a:t>
            </a:r>
            <a:r>
              <a:rPr lang="es-ES" dirty="0" err="1" smtClean="0"/>
              <a:t>dipertahankan</a:t>
            </a:r>
            <a:r>
              <a:rPr lang="es-ES" dirty="0" smtClean="0"/>
              <a:t> </a:t>
            </a:r>
            <a:r>
              <a:rPr lang="es-ES" dirty="0" err="1" smtClean="0"/>
              <a:t>dengan</a:t>
            </a:r>
            <a:r>
              <a:rPr lang="es-ES" dirty="0" smtClean="0"/>
              <a:t> </a:t>
            </a:r>
            <a:r>
              <a:rPr lang="es-ES" dirty="0" err="1" smtClean="0"/>
              <a:t>ancaman</a:t>
            </a:r>
            <a:r>
              <a:rPr lang="es-ES" dirty="0" smtClean="0"/>
              <a:t> </a:t>
            </a:r>
            <a:r>
              <a:rPr lang="es-ES" dirty="0" err="1" smtClean="0"/>
              <a:t>pidana</a:t>
            </a:r>
            <a:r>
              <a:rPr lang="es-ES" dirty="0" smtClean="0"/>
              <a:t>. </a:t>
            </a:r>
          </a:p>
          <a:p>
            <a:pPr marL="533400" indent="-533400" fontAlgn="auto">
              <a:lnSpc>
                <a:spcPct val="80000"/>
              </a:lnSpc>
              <a:spcAft>
                <a:spcPts val="0"/>
              </a:spcAft>
              <a:buClr>
                <a:srgbClr val="00CC99"/>
              </a:buClr>
              <a:buFont typeface="Wingdings" panose="05000000000000000000" pitchFamily="2" charset="2"/>
              <a:buNone/>
              <a:defRPr/>
            </a:pPr>
            <a:r>
              <a:rPr lang="es-ES" dirty="0" smtClean="0"/>
              <a:t>	</a:t>
            </a:r>
            <a:r>
              <a:rPr lang="es-ES" dirty="0" err="1" smtClean="0"/>
              <a:t>Oleh</a:t>
            </a:r>
            <a:r>
              <a:rPr lang="es-ES" dirty="0" smtClean="0"/>
              <a:t> </a:t>
            </a:r>
            <a:r>
              <a:rPr lang="es-ES" dirty="0" err="1" smtClean="0"/>
              <a:t>karena</a:t>
            </a:r>
            <a:r>
              <a:rPr lang="es-ES" dirty="0" smtClean="0"/>
              <a:t> </a:t>
            </a:r>
            <a:r>
              <a:rPr lang="es-ES" dirty="0" err="1" smtClean="0"/>
              <a:t>itu</a:t>
            </a:r>
            <a:r>
              <a:rPr lang="es-ES" dirty="0" smtClean="0"/>
              <a:t> </a:t>
            </a:r>
            <a:r>
              <a:rPr lang="es-ES" dirty="0" err="1" smtClean="0"/>
              <a:t>hukum</a:t>
            </a:r>
            <a:r>
              <a:rPr lang="es-ES" dirty="0" smtClean="0"/>
              <a:t> </a:t>
            </a:r>
            <a:r>
              <a:rPr lang="es-ES" dirty="0" err="1" smtClean="0"/>
              <a:t>pidana</a:t>
            </a:r>
            <a:r>
              <a:rPr lang="es-ES" dirty="0" smtClean="0"/>
              <a:t> </a:t>
            </a:r>
            <a:r>
              <a:rPr lang="es-ES" dirty="0" err="1" smtClean="0"/>
              <a:t>disebut</a:t>
            </a:r>
            <a:r>
              <a:rPr lang="es-ES" dirty="0" smtClean="0"/>
              <a:t> </a:t>
            </a:r>
            <a:r>
              <a:rPr lang="es-ES" dirty="0" err="1" smtClean="0"/>
              <a:t>sebagai</a:t>
            </a:r>
            <a:r>
              <a:rPr lang="es-ES" dirty="0" smtClean="0"/>
              <a:t> </a:t>
            </a:r>
            <a:r>
              <a:rPr lang="es-ES" i="1" dirty="0" err="1" smtClean="0"/>
              <a:t>accesoir</a:t>
            </a:r>
            <a:r>
              <a:rPr lang="es-ES" dirty="0" smtClean="0"/>
              <a:t> </a:t>
            </a:r>
            <a:r>
              <a:rPr lang="es-ES" dirty="0" err="1" smtClean="0"/>
              <a:t>terhadap</a:t>
            </a:r>
            <a:r>
              <a:rPr lang="es-ES" dirty="0" smtClean="0"/>
              <a:t> </a:t>
            </a:r>
            <a:r>
              <a:rPr lang="es-ES" dirty="0" err="1" smtClean="0"/>
              <a:t>hukum</a:t>
            </a:r>
            <a:r>
              <a:rPr lang="es-ES" dirty="0" smtClean="0"/>
              <a:t> </a:t>
            </a:r>
            <a:r>
              <a:rPr lang="es-ES" dirty="0" err="1" smtClean="0"/>
              <a:t>lainnya</a:t>
            </a:r>
            <a:r>
              <a:rPr lang="es-ES" dirty="0" smtClean="0"/>
              <a:t>.</a:t>
            </a:r>
            <a:endParaRPr lang="en-US" dirty="0" smtClean="0"/>
          </a:p>
        </p:txBody>
      </p:sp>
      <p:sp>
        <p:nvSpPr>
          <p:cNvPr id="35844" name="Slide Number Placeholder 5"/>
          <p:cNvSpPr>
            <a:spLocks noGrp="1"/>
          </p:cNvSpPr>
          <p:nvPr>
            <p:ph type="sldNum" sz="quarter" idx="12"/>
          </p:nvPr>
        </p:nvSpPr>
        <p:spPr bwMode="auto">
          <a:noFill/>
          <a:ln>
            <a:miter lim="800000"/>
            <a:headEnd/>
            <a:tailEnd/>
          </a:ln>
        </p:spPr>
        <p:txBody>
          <a:bodyPr/>
          <a:lstStyle/>
          <a:p>
            <a:fld id="{8C5868DE-5378-4A9C-8169-D98369EF69E9}" type="slidenum">
              <a:rPr lang="en-US" sz="1400">
                <a:solidFill>
                  <a:schemeClr val="tx1"/>
                </a:solidFill>
              </a:rPr>
              <a:pPr/>
              <a:t>40</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a:xfrm>
            <a:off x="855663" y="619125"/>
            <a:ext cx="7429500" cy="1477963"/>
          </a:xfrm>
        </p:spPr>
        <p:txBody>
          <a:bodyPr/>
          <a:lstStyle/>
          <a:p>
            <a:pPr fontAlgn="auto">
              <a:spcAft>
                <a:spcPts val="0"/>
              </a:spcAft>
              <a:defRPr/>
            </a:pPr>
            <a:endParaRPr lang="en-US" smtClean="0"/>
          </a:p>
        </p:txBody>
      </p:sp>
      <p:sp>
        <p:nvSpPr>
          <p:cNvPr id="36867" name="Rectangle 3"/>
          <p:cNvSpPr>
            <a:spLocks noGrp="1" noChangeArrowheads="1"/>
          </p:cNvSpPr>
          <p:nvPr>
            <p:ph idx="1"/>
          </p:nvPr>
        </p:nvSpPr>
        <p:spPr>
          <a:xfrm>
            <a:off x="395288" y="3429000"/>
            <a:ext cx="8229600" cy="2868613"/>
          </a:xfrm>
        </p:spPr>
        <p:txBody>
          <a:bodyPr/>
          <a:lstStyle/>
          <a:p>
            <a:pPr algn="ctr">
              <a:buFont typeface="Wingdings" pitchFamily="2" charset="2"/>
              <a:buNone/>
            </a:pPr>
            <a:r>
              <a:rPr lang="en-US" sz="3200" b="1" smtClean="0">
                <a:solidFill>
                  <a:srgbClr val="0099CC"/>
                </a:solidFill>
              </a:rPr>
              <a:t>ALASAN PEMBENAR, ALASAN PEMAAF </a:t>
            </a:r>
          </a:p>
          <a:p>
            <a:pPr algn="ctr">
              <a:buFont typeface="Wingdings" pitchFamily="2" charset="2"/>
              <a:buNone/>
            </a:pPr>
            <a:r>
              <a:rPr lang="en-US" sz="3200" b="1" smtClean="0">
                <a:solidFill>
                  <a:srgbClr val="0099CC"/>
                </a:solidFill>
              </a:rPr>
              <a:t>&amp; ALASAN PENGHAPUS PENUNTUTAN</a:t>
            </a:r>
          </a:p>
        </p:txBody>
      </p:sp>
      <p:sp>
        <p:nvSpPr>
          <p:cNvPr id="36868" name="Slide Number Placeholder 5"/>
          <p:cNvSpPr>
            <a:spLocks noGrp="1"/>
          </p:cNvSpPr>
          <p:nvPr>
            <p:ph type="sldNum" sz="quarter" idx="12"/>
          </p:nvPr>
        </p:nvSpPr>
        <p:spPr bwMode="auto">
          <a:noFill/>
          <a:ln>
            <a:miter lim="800000"/>
            <a:headEnd/>
            <a:tailEnd/>
          </a:ln>
        </p:spPr>
        <p:txBody>
          <a:bodyPr/>
          <a:lstStyle/>
          <a:p>
            <a:fld id="{542D262D-7E80-46BE-8BD6-9D79E2C370E2}" type="slidenum">
              <a:rPr lang="en-US" sz="1400">
                <a:solidFill>
                  <a:schemeClr val="tx1"/>
                </a:solidFill>
              </a:rPr>
              <a:pPr/>
              <a:t>41</a:t>
            </a:fld>
            <a:endParaRPr lang="en-US" sz="1400">
              <a:solidFill>
                <a:schemeClr val="tx1"/>
              </a:solidFill>
            </a:endParaRPr>
          </a:p>
        </p:txBody>
      </p:sp>
      <p:grpSp>
        <p:nvGrpSpPr>
          <p:cNvPr id="36869" name="Group 4"/>
          <p:cNvGrpSpPr>
            <a:grpSpLocks/>
          </p:cNvGrpSpPr>
          <p:nvPr/>
        </p:nvGrpSpPr>
        <p:grpSpPr bwMode="auto">
          <a:xfrm>
            <a:off x="3879850" y="1874838"/>
            <a:ext cx="1004888" cy="982662"/>
            <a:chOff x="2444" y="1181"/>
            <a:chExt cx="633" cy="619"/>
          </a:xfrm>
        </p:grpSpPr>
        <p:sp>
          <p:nvSpPr>
            <p:cNvPr id="151557" name="Rectangle 5">
              <a:hlinkClick r:id="rId2" action="ppaction://hlinksldjump"/>
            </p:cNvPr>
            <p:cNvSpPr>
              <a:spLocks noChangeArrowheads="1"/>
            </p:cNvSpPr>
            <p:nvPr/>
          </p:nvSpPr>
          <p:spPr bwMode="gray">
            <a:xfrm rot="3419336">
              <a:off x="2451" y="1174"/>
              <a:ext cx="619" cy="633"/>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hlink"/>
              </a:extrusionClr>
            </a:sp3d>
          </p:spPr>
          <p:txBody>
            <a:bodyPr wrap="none" anchor="ctr">
              <a:flatTx/>
            </a:bodyPr>
            <a:lstStyle/>
            <a:p>
              <a:pPr eaLnBrk="1" hangingPunct="1">
                <a:defRPr/>
              </a:pPr>
              <a:endParaRPr lang="en-US"/>
            </a:p>
          </p:txBody>
        </p:sp>
        <p:sp>
          <p:nvSpPr>
            <p:cNvPr id="36871" name="Text Box 6"/>
            <p:cNvSpPr txBox="1">
              <a:spLocks noChangeArrowheads="1"/>
            </p:cNvSpPr>
            <p:nvPr/>
          </p:nvSpPr>
          <p:spPr bwMode="gray">
            <a:xfrm>
              <a:off x="2608" y="1207"/>
              <a:ext cx="356" cy="576"/>
            </a:xfrm>
            <a:prstGeom prst="rect">
              <a:avLst/>
            </a:prstGeom>
            <a:noFill/>
            <a:ln w="9525" algn="ctr">
              <a:noFill/>
              <a:miter lim="800000"/>
              <a:headEnd/>
              <a:tailEnd/>
            </a:ln>
          </p:spPr>
          <p:txBody>
            <a:bodyPr wrap="none">
              <a:spAutoFit/>
            </a:bodyPr>
            <a:lstStyle/>
            <a:p>
              <a:pPr algn="ctr"/>
              <a:r>
                <a:rPr lang="en-US" sz="5400" b="1">
                  <a:solidFill>
                    <a:schemeClr val="bg1"/>
                  </a:solidFill>
                </a:rPr>
                <a:t>4</a:t>
              </a:r>
            </a:p>
          </p:txBody>
        </p:sp>
      </p:gr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519113" y="1655763"/>
            <a:ext cx="8229600" cy="4365625"/>
          </a:xfrm>
        </p:spPr>
        <p:txBody>
          <a:bodyPr/>
          <a:lstStyle/>
          <a:p>
            <a:r>
              <a:rPr lang="id-ID" smtClean="0"/>
              <a:t>Dalam KUHP tidak ada disebutkan istilah2 alasan pembenar &amp; alasan pemaaf. Titel ke-3 dr Buku Pertama KUHP hanya menyebutkan : alasan2 yg menghapuskan pidana.</a:t>
            </a:r>
            <a:endParaRPr lang="en-US" smtClean="0"/>
          </a:p>
          <a:p>
            <a:pPr>
              <a:buFont typeface="Wingdings" pitchFamily="2" charset="2"/>
              <a:buNone/>
            </a:pPr>
            <a:endParaRPr lang="id-ID" smtClean="0"/>
          </a:p>
          <a:p>
            <a:r>
              <a:rPr lang="id-ID" smtClean="0"/>
              <a:t>Dalam teori hukum pidana alasan2 yg menghapuskan pidana dibedakan mjd : alasan pembenar, alasan pemaaf dan alasan penghapus tuntutan.</a:t>
            </a:r>
          </a:p>
        </p:txBody>
      </p:sp>
      <p:sp>
        <p:nvSpPr>
          <p:cNvPr id="37891" name="Slide Number Placeholder 5"/>
          <p:cNvSpPr>
            <a:spLocks noGrp="1"/>
          </p:cNvSpPr>
          <p:nvPr>
            <p:ph type="sldNum" sz="quarter" idx="12"/>
          </p:nvPr>
        </p:nvSpPr>
        <p:spPr bwMode="auto">
          <a:noFill/>
          <a:ln>
            <a:miter lim="800000"/>
            <a:headEnd/>
            <a:tailEnd/>
          </a:ln>
        </p:spPr>
        <p:txBody>
          <a:bodyPr/>
          <a:lstStyle/>
          <a:p>
            <a:fld id="{D89F8197-080F-4A14-B2E9-B07D503F917E}" type="slidenum">
              <a:rPr lang="en-US" sz="1400">
                <a:solidFill>
                  <a:schemeClr val="tx1"/>
                </a:solidFill>
              </a:rPr>
              <a:pPr/>
              <a:t>42</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a:xfrm>
            <a:off x="1116013" y="260350"/>
            <a:ext cx="7429500" cy="1479550"/>
          </a:xfrm>
        </p:spPr>
        <p:txBody>
          <a:bodyPr/>
          <a:lstStyle/>
          <a:p>
            <a:pPr fontAlgn="auto">
              <a:spcAft>
                <a:spcPts val="0"/>
              </a:spcAft>
              <a:defRPr/>
            </a:pPr>
            <a:r>
              <a:rPr lang="en-US" sz="2800" dirty="0" smtClean="0"/>
              <a:t>ALASAN PEMBENAR</a:t>
            </a:r>
          </a:p>
        </p:txBody>
      </p:sp>
      <p:sp>
        <p:nvSpPr>
          <p:cNvPr id="38915" name="Rectangle 3"/>
          <p:cNvSpPr>
            <a:spLocks noGrp="1" noChangeArrowheads="1"/>
          </p:cNvSpPr>
          <p:nvPr>
            <p:ph idx="1"/>
          </p:nvPr>
        </p:nvSpPr>
        <p:spPr>
          <a:xfrm>
            <a:off x="457200" y="1511300"/>
            <a:ext cx="8229600" cy="4870450"/>
          </a:xfrm>
        </p:spPr>
        <p:txBody>
          <a:bodyPr/>
          <a:lstStyle/>
          <a:p>
            <a:pPr>
              <a:lnSpc>
                <a:spcPct val="80000"/>
              </a:lnSpc>
            </a:pPr>
            <a:r>
              <a:rPr lang="id-ID" b="1" smtClean="0"/>
              <a:t>Yaitu alasan yg menghapuskan sifat melawan hukumnya perbuatan, sehingga apa yg dilakukan o/ terdakwa lalu mjd perbuatan yg patut &amp; benar.</a:t>
            </a:r>
          </a:p>
          <a:p>
            <a:pPr>
              <a:lnSpc>
                <a:spcPct val="80000"/>
              </a:lnSpc>
              <a:buFont typeface="Wingdings" pitchFamily="2" charset="2"/>
              <a:buNone/>
            </a:pPr>
            <a:endParaRPr lang="id-ID" smtClean="0"/>
          </a:p>
          <a:p>
            <a:pPr>
              <a:lnSpc>
                <a:spcPct val="80000"/>
              </a:lnSpc>
            </a:pPr>
            <a:r>
              <a:rPr lang="id-ID" b="1" smtClean="0"/>
              <a:t>Biasanya dalam titel 3 Buku Pertama yg dipandang orang sbg alasan pembenar adalah pasal2 sbb :</a:t>
            </a:r>
          </a:p>
          <a:p>
            <a:pPr>
              <a:lnSpc>
                <a:spcPct val="80000"/>
              </a:lnSpc>
              <a:buFont typeface="Wingdings" pitchFamily="2" charset="2"/>
              <a:buNone/>
            </a:pPr>
            <a:r>
              <a:rPr lang="id-ID" smtClean="0"/>
              <a:t>	</a:t>
            </a:r>
            <a:r>
              <a:rPr lang="id-ID" smtClean="0">
                <a:sym typeface="Wingdings" pitchFamily="2" charset="2"/>
              </a:rPr>
              <a:t> 49 (1), mengenai pembelaan terpaksa </a:t>
            </a:r>
            <a:r>
              <a:rPr lang="id-ID" i="1" smtClean="0">
                <a:sym typeface="Wingdings" pitchFamily="2" charset="2"/>
              </a:rPr>
              <a:t>(noodweer);</a:t>
            </a:r>
          </a:p>
          <a:p>
            <a:pPr>
              <a:lnSpc>
                <a:spcPct val="80000"/>
              </a:lnSpc>
              <a:buFont typeface="Wingdings" pitchFamily="2" charset="2"/>
              <a:buNone/>
            </a:pPr>
            <a:r>
              <a:rPr lang="id-ID" smtClean="0">
                <a:sym typeface="Wingdings" pitchFamily="2" charset="2"/>
              </a:rPr>
              <a:t>	 50, mengenai melaksanakan ketentuan UU;</a:t>
            </a:r>
          </a:p>
          <a:p>
            <a:pPr>
              <a:lnSpc>
                <a:spcPct val="80000"/>
              </a:lnSpc>
              <a:buFont typeface="Wingdings" pitchFamily="2" charset="2"/>
              <a:buNone/>
            </a:pPr>
            <a:r>
              <a:rPr lang="id-ID" smtClean="0">
                <a:sym typeface="Wingdings" pitchFamily="2" charset="2"/>
              </a:rPr>
              <a:t>	 51 (1), melaksanakan perintah atasan;</a:t>
            </a:r>
          </a:p>
          <a:p>
            <a:pPr>
              <a:lnSpc>
                <a:spcPct val="80000"/>
              </a:lnSpc>
              <a:buFont typeface="Wingdings" pitchFamily="2" charset="2"/>
              <a:buNone/>
            </a:pPr>
            <a:r>
              <a:rPr lang="id-ID" smtClean="0"/>
              <a:t>	</a:t>
            </a:r>
            <a:r>
              <a:rPr lang="id-ID" smtClean="0">
                <a:sym typeface="Wingdings" pitchFamily="2" charset="2"/>
              </a:rPr>
              <a:t> 48, mengenai daya paksa (</a:t>
            </a:r>
            <a:r>
              <a:rPr lang="id-ID" i="1" smtClean="0">
                <a:sym typeface="Wingdings" pitchFamily="2" charset="2"/>
              </a:rPr>
              <a:t>overmacht</a:t>
            </a:r>
            <a:r>
              <a:rPr lang="id-ID" smtClean="0">
                <a:sym typeface="Wingdings" pitchFamily="2" charset="2"/>
              </a:rPr>
              <a:t>).</a:t>
            </a:r>
            <a:endParaRPr lang="id-ID" smtClean="0"/>
          </a:p>
        </p:txBody>
      </p:sp>
      <p:sp>
        <p:nvSpPr>
          <p:cNvPr id="38916" name="Slide Number Placeholder 5"/>
          <p:cNvSpPr>
            <a:spLocks noGrp="1"/>
          </p:cNvSpPr>
          <p:nvPr>
            <p:ph type="sldNum" sz="quarter" idx="12"/>
          </p:nvPr>
        </p:nvSpPr>
        <p:spPr bwMode="auto">
          <a:noFill/>
          <a:ln>
            <a:miter lim="800000"/>
            <a:headEnd/>
            <a:tailEnd/>
          </a:ln>
        </p:spPr>
        <p:txBody>
          <a:bodyPr/>
          <a:lstStyle/>
          <a:p>
            <a:fld id="{F463F38D-917C-47AD-A6AA-CDCD2D79E70B}" type="slidenum">
              <a:rPr lang="en-US" sz="1400">
                <a:solidFill>
                  <a:schemeClr val="tx1"/>
                </a:solidFill>
              </a:rPr>
              <a:pPr/>
              <a:t>43</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p:nvPr>
        </p:nvSpPr>
        <p:spPr>
          <a:xfrm>
            <a:off x="892175" y="333375"/>
            <a:ext cx="7429500" cy="1477963"/>
          </a:xfrm>
        </p:spPr>
        <p:txBody>
          <a:bodyPr/>
          <a:lstStyle/>
          <a:p>
            <a:pPr fontAlgn="auto">
              <a:spcAft>
                <a:spcPts val="0"/>
              </a:spcAft>
              <a:defRPr/>
            </a:pPr>
            <a:r>
              <a:rPr lang="en-US" sz="2800" dirty="0" smtClean="0"/>
              <a:t>ALASAN PEMAAF</a:t>
            </a:r>
          </a:p>
        </p:txBody>
      </p:sp>
      <p:sp>
        <p:nvSpPr>
          <p:cNvPr id="39939" name="Rectangle 3"/>
          <p:cNvSpPr>
            <a:spLocks noGrp="1" noChangeArrowheads="1"/>
          </p:cNvSpPr>
          <p:nvPr>
            <p:ph idx="1"/>
          </p:nvPr>
        </p:nvSpPr>
        <p:spPr>
          <a:xfrm>
            <a:off x="457200" y="1511300"/>
            <a:ext cx="8229600" cy="4870450"/>
          </a:xfrm>
        </p:spPr>
        <p:txBody>
          <a:bodyPr/>
          <a:lstStyle/>
          <a:p>
            <a:pPr>
              <a:lnSpc>
                <a:spcPct val="80000"/>
              </a:lnSpc>
            </a:pPr>
            <a:r>
              <a:rPr lang="id-ID" b="1" smtClean="0"/>
              <a:t>Yaitu alasan yg menghapuskan </a:t>
            </a:r>
            <a:r>
              <a:rPr lang="en-US" b="1" smtClean="0"/>
              <a:t>kesalahan terdakwa</a:t>
            </a:r>
            <a:r>
              <a:rPr lang="id-ID" b="1" smtClean="0"/>
              <a:t>.</a:t>
            </a:r>
            <a:r>
              <a:rPr lang="en-US" b="1" smtClean="0"/>
              <a:t> Perbuatan yg dilakukan o/ terdakwa tetap bersifat melawan hukum jadi tetap merupakan perbuatan pidana, tetapi dia tidak dipidana, karena tidak ada kesalahan.</a:t>
            </a:r>
            <a:endParaRPr lang="id-ID" b="1" smtClean="0"/>
          </a:p>
          <a:p>
            <a:pPr>
              <a:lnSpc>
                <a:spcPct val="80000"/>
              </a:lnSpc>
              <a:buFont typeface="Wingdings" pitchFamily="2" charset="2"/>
              <a:buNone/>
            </a:pPr>
            <a:endParaRPr lang="id-ID" smtClean="0"/>
          </a:p>
          <a:p>
            <a:pPr>
              <a:lnSpc>
                <a:spcPct val="80000"/>
              </a:lnSpc>
            </a:pPr>
            <a:r>
              <a:rPr lang="id-ID" b="1" smtClean="0"/>
              <a:t>Biasanya dalam titel 3 Buku Pertama yg dipandang orang sbg alasan pem</a:t>
            </a:r>
            <a:r>
              <a:rPr lang="en-US" b="1" smtClean="0"/>
              <a:t>aaf</a:t>
            </a:r>
            <a:r>
              <a:rPr lang="id-ID" b="1" smtClean="0"/>
              <a:t> adalah pasal2 sbb :</a:t>
            </a:r>
          </a:p>
          <a:p>
            <a:pPr>
              <a:lnSpc>
                <a:spcPct val="80000"/>
              </a:lnSpc>
              <a:buFont typeface="Wingdings" pitchFamily="2" charset="2"/>
              <a:buNone/>
            </a:pPr>
            <a:r>
              <a:rPr lang="id-ID" smtClean="0"/>
              <a:t>	</a:t>
            </a:r>
            <a:r>
              <a:rPr lang="id-ID" smtClean="0">
                <a:sym typeface="Wingdings" pitchFamily="2" charset="2"/>
              </a:rPr>
              <a:t> 49 (</a:t>
            </a:r>
            <a:r>
              <a:rPr lang="en-US" smtClean="0">
                <a:sym typeface="Wingdings" pitchFamily="2" charset="2"/>
              </a:rPr>
              <a:t>2</a:t>
            </a:r>
            <a:r>
              <a:rPr lang="id-ID" smtClean="0">
                <a:sym typeface="Wingdings" pitchFamily="2" charset="2"/>
              </a:rPr>
              <a:t>), mengenai pembelaan </a:t>
            </a:r>
            <a:r>
              <a:rPr lang="en-US" smtClean="0">
                <a:sym typeface="Wingdings" pitchFamily="2" charset="2"/>
              </a:rPr>
              <a:t>yg melampaui batas</a:t>
            </a:r>
            <a:r>
              <a:rPr lang="id-ID" i="1" smtClean="0">
                <a:sym typeface="Wingdings" pitchFamily="2" charset="2"/>
              </a:rPr>
              <a:t>;</a:t>
            </a:r>
          </a:p>
          <a:p>
            <a:pPr>
              <a:lnSpc>
                <a:spcPct val="80000"/>
              </a:lnSpc>
              <a:buFont typeface="Wingdings" pitchFamily="2" charset="2"/>
              <a:buNone/>
            </a:pPr>
            <a:r>
              <a:rPr lang="id-ID" smtClean="0">
                <a:sym typeface="Wingdings" pitchFamily="2" charset="2"/>
              </a:rPr>
              <a:t>	 51 (</a:t>
            </a:r>
            <a:r>
              <a:rPr lang="en-US" smtClean="0">
                <a:sym typeface="Wingdings" pitchFamily="2" charset="2"/>
              </a:rPr>
              <a:t>2</a:t>
            </a:r>
            <a:r>
              <a:rPr lang="id-ID" smtClean="0">
                <a:sym typeface="Wingdings" pitchFamily="2" charset="2"/>
              </a:rPr>
              <a:t>), </a:t>
            </a:r>
            <a:r>
              <a:rPr lang="en-US" smtClean="0">
                <a:sym typeface="Wingdings" pitchFamily="2" charset="2"/>
              </a:rPr>
              <a:t>penuntutan pidana tentang perintah jabatan yg tanpa wenang</a:t>
            </a:r>
            <a:endParaRPr lang="id-ID" smtClean="0">
              <a:sym typeface="Wingdings" pitchFamily="2" charset="2"/>
            </a:endParaRPr>
          </a:p>
          <a:p>
            <a:pPr>
              <a:lnSpc>
                <a:spcPct val="80000"/>
              </a:lnSpc>
              <a:buFont typeface="Wingdings" pitchFamily="2" charset="2"/>
              <a:buNone/>
            </a:pPr>
            <a:r>
              <a:rPr lang="id-ID" smtClean="0"/>
              <a:t>	</a:t>
            </a:r>
            <a:r>
              <a:rPr lang="id-ID" smtClean="0">
                <a:sym typeface="Wingdings" pitchFamily="2" charset="2"/>
              </a:rPr>
              <a:t> 48, mengenai daya paksa (</a:t>
            </a:r>
            <a:r>
              <a:rPr lang="id-ID" i="1" smtClean="0">
                <a:sym typeface="Wingdings" pitchFamily="2" charset="2"/>
              </a:rPr>
              <a:t>overmacht</a:t>
            </a:r>
            <a:r>
              <a:rPr lang="id-ID" smtClean="0">
                <a:sym typeface="Wingdings" pitchFamily="2" charset="2"/>
              </a:rPr>
              <a:t>).</a:t>
            </a:r>
            <a:endParaRPr lang="id-ID" smtClean="0"/>
          </a:p>
        </p:txBody>
      </p:sp>
      <p:sp>
        <p:nvSpPr>
          <p:cNvPr id="39940" name="Slide Number Placeholder 5"/>
          <p:cNvSpPr>
            <a:spLocks noGrp="1"/>
          </p:cNvSpPr>
          <p:nvPr>
            <p:ph type="sldNum" sz="quarter" idx="12"/>
          </p:nvPr>
        </p:nvSpPr>
        <p:spPr bwMode="auto">
          <a:noFill/>
          <a:ln>
            <a:miter lim="800000"/>
            <a:headEnd/>
            <a:tailEnd/>
          </a:ln>
        </p:spPr>
        <p:txBody>
          <a:bodyPr/>
          <a:lstStyle/>
          <a:p>
            <a:fld id="{FAAE6594-204B-40B7-A1D3-67A901ACE8A5}" type="slidenum">
              <a:rPr lang="en-US" sz="1400">
                <a:solidFill>
                  <a:schemeClr val="tx1"/>
                </a:solidFill>
              </a:rPr>
              <a:pPr/>
              <a:t>44</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2"/>
          <p:cNvSpPr>
            <a:spLocks noGrp="1" noChangeArrowheads="1"/>
          </p:cNvSpPr>
          <p:nvPr>
            <p:ph type="title"/>
          </p:nvPr>
        </p:nvSpPr>
        <p:spPr>
          <a:xfrm>
            <a:off x="855663" y="33338"/>
            <a:ext cx="7429500" cy="1477962"/>
          </a:xfrm>
        </p:spPr>
        <p:txBody>
          <a:bodyPr/>
          <a:lstStyle/>
          <a:p>
            <a:pPr fontAlgn="auto">
              <a:spcAft>
                <a:spcPts val="0"/>
              </a:spcAft>
              <a:defRPr/>
            </a:pPr>
            <a:r>
              <a:rPr lang="en-US" sz="2800" dirty="0" smtClean="0"/>
              <a:t>ALASAN PENGHAPUS PENUNTUTAN</a:t>
            </a:r>
          </a:p>
        </p:txBody>
      </p:sp>
      <p:sp>
        <p:nvSpPr>
          <p:cNvPr id="40963" name="Rectangle 3"/>
          <p:cNvSpPr>
            <a:spLocks noGrp="1" noChangeArrowheads="1"/>
          </p:cNvSpPr>
          <p:nvPr>
            <p:ph idx="1"/>
          </p:nvPr>
        </p:nvSpPr>
        <p:spPr>
          <a:xfrm>
            <a:off x="457200" y="1511300"/>
            <a:ext cx="8229600" cy="4870450"/>
          </a:xfrm>
        </p:spPr>
        <p:txBody>
          <a:bodyPr/>
          <a:lstStyle/>
          <a:p>
            <a:pPr>
              <a:lnSpc>
                <a:spcPct val="80000"/>
              </a:lnSpc>
            </a:pPr>
            <a:r>
              <a:rPr lang="id-ID" b="1" smtClean="0"/>
              <a:t>Dikarenakan pemerintah menganggap bahwa a/ dasar utilitas atau kemanfaatannya kpd masyarakat, sebaiknya tdk diadakan penuntutan. Kalau perkaranya tdk dituntut, tentunya yg melakukan perbuatan tak dapat dijatuhi pidana.</a:t>
            </a:r>
          </a:p>
          <a:p>
            <a:pPr>
              <a:lnSpc>
                <a:spcPct val="80000"/>
              </a:lnSpc>
              <a:buFont typeface="Wingdings" pitchFamily="2" charset="2"/>
              <a:buNone/>
            </a:pPr>
            <a:endParaRPr lang="id-ID" smtClean="0"/>
          </a:p>
          <a:p>
            <a:pPr>
              <a:lnSpc>
                <a:spcPct val="80000"/>
              </a:lnSpc>
            </a:pPr>
            <a:r>
              <a:rPr lang="id-ID" b="1" smtClean="0"/>
              <a:t>Alasan penghapus pidana dibagi mjd :</a:t>
            </a:r>
          </a:p>
          <a:p>
            <a:pPr>
              <a:lnSpc>
                <a:spcPct val="80000"/>
              </a:lnSpc>
              <a:buFont typeface="Wingdings" pitchFamily="2" charset="2"/>
              <a:buNone/>
            </a:pPr>
            <a:r>
              <a:rPr lang="id-ID" smtClean="0"/>
              <a:t>	1.	alasan penghapus pidana yg umum </a:t>
            </a:r>
          </a:p>
          <a:p>
            <a:pPr>
              <a:lnSpc>
                <a:spcPct val="80000"/>
              </a:lnSpc>
              <a:buFont typeface="Wingdings" pitchFamily="2" charset="2"/>
              <a:buNone/>
            </a:pPr>
            <a:r>
              <a:rPr lang="id-ID" smtClean="0">
                <a:sym typeface="Wingdings" pitchFamily="2" charset="2"/>
              </a:rPr>
              <a:t>		 titel 3 Buku Pertama;</a:t>
            </a:r>
          </a:p>
          <a:p>
            <a:pPr>
              <a:lnSpc>
                <a:spcPct val="80000"/>
              </a:lnSpc>
              <a:buFont typeface="Wingdings" pitchFamily="2" charset="2"/>
              <a:buNone/>
            </a:pPr>
            <a:r>
              <a:rPr lang="id-ID" smtClean="0"/>
              <a:t>	2.	alasan penghapus pidana yg khusus </a:t>
            </a:r>
          </a:p>
          <a:p>
            <a:pPr>
              <a:lnSpc>
                <a:spcPct val="80000"/>
              </a:lnSpc>
              <a:buFont typeface="Wingdings" pitchFamily="2" charset="2"/>
              <a:buNone/>
            </a:pPr>
            <a:r>
              <a:rPr lang="id-ID" smtClean="0">
                <a:sym typeface="Wingdings" pitchFamily="2" charset="2"/>
              </a:rPr>
              <a:t>		 ex : Ps. 310 (3).</a:t>
            </a:r>
            <a:endParaRPr lang="id-ID" smtClean="0"/>
          </a:p>
          <a:p>
            <a:pPr>
              <a:lnSpc>
                <a:spcPct val="80000"/>
              </a:lnSpc>
              <a:buFont typeface="Wingdings" pitchFamily="2" charset="2"/>
              <a:buNone/>
            </a:pPr>
            <a:endParaRPr lang="id-ID" smtClean="0"/>
          </a:p>
        </p:txBody>
      </p:sp>
      <p:sp>
        <p:nvSpPr>
          <p:cNvPr id="40964" name="Slide Number Placeholder 5"/>
          <p:cNvSpPr>
            <a:spLocks noGrp="1"/>
          </p:cNvSpPr>
          <p:nvPr>
            <p:ph type="sldNum" sz="quarter" idx="12"/>
          </p:nvPr>
        </p:nvSpPr>
        <p:spPr bwMode="auto">
          <a:noFill/>
          <a:ln>
            <a:miter lim="800000"/>
            <a:headEnd/>
            <a:tailEnd/>
          </a:ln>
        </p:spPr>
        <p:txBody>
          <a:bodyPr/>
          <a:lstStyle/>
          <a:p>
            <a:fld id="{0601AE0B-9FA5-4F05-83FB-F37413B38B26}" type="slidenum">
              <a:rPr lang="en-US" sz="1400">
                <a:solidFill>
                  <a:schemeClr val="tx1"/>
                </a:solidFill>
              </a:rPr>
              <a:pPr/>
              <a:t>45</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idx="1"/>
          </p:nvPr>
        </p:nvSpPr>
        <p:spPr>
          <a:xfrm>
            <a:off x="468313" y="3717925"/>
            <a:ext cx="8229600" cy="2087563"/>
          </a:xfrm>
        </p:spPr>
        <p:txBody>
          <a:bodyPr/>
          <a:lstStyle/>
          <a:p>
            <a:pPr algn="ctr">
              <a:spcBef>
                <a:spcPct val="0"/>
              </a:spcBef>
              <a:buFontTx/>
              <a:buNone/>
            </a:pPr>
            <a:r>
              <a:rPr lang="en-US" sz="5400" b="1" smtClean="0">
                <a:solidFill>
                  <a:schemeClr val="accent2"/>
                </a:solidFill>
              </a:rPr>
              <a:t>AZAS-AZAS </a:t>
            </a:r>
          </a:p>
          <a:p>
            <a:pPr algn="ctr">
              <a:spcBef>
                <a:spcPct val="0"/>
              </a:spcBef>
              <a:buFontTx/>
              <a:buNone/>
            </a:pPr>
            <a:r>
              <a:rPr lang="en-US" sz="5400" b="1" smtClean="0">
                <a:solidFill>
                  <a:schemeClr val="accent2"/>
                </a:solidFill>
              </a:rPr>
              <a:t>HUKUM PIDANA</a:t>
            </a:r>
          </a:p>
        </p:txBody>
      </p:sp>
      <p:sp>
        <p:nvSpPr>
          <p:cNvPr id="41987" name="Slide Number Placeholder 5"/>
          <p:cNvSpPr>
            <a:spLocks noGrp="1"/>
          </p:cNvSpPr>
          <p:nvPr>
            <p:ph type="sldNum" sz="quarter" idx="12"/>
          </p:nvPr>
        </p:nvSpPr>
        <p:spPr bwMode="auto">
          <a:noFill/>
          <a:ln>
            <a:miter lim="800000"/>
            <a:headEnd/>
            <a:tailEnd/>
          </a:ln>
        </p:spPr>
        <p:txBody>
          <a:bodyPr/>
          <a:lstStyle/>
          <a:p>
            <a:fld id="{EF24B8A6-6BF2-47C6-A013-297764F09142}" type="slidenum">
              <a:rPr lang="en-US" sz="1400">
                <a:solidFill>
                  <a:schemeClr val="tx1"/>
                </a:solidFill>
              </a:rPr>
              <a:pPr/>
              <a:t>46</a:t>
            </a:fld>
            <a:endParaRPr lang="en-US" sz="1400">
              <a:solidFill>
                <a:schemeClr val="tx1"/>
              </a:solidFill>
            </a:endParaRPr>
          </a:p>
        </p:txBody>
      </p:sp>
      <p:grpSp>
        <p:nvGrpSpPr>
          <p:cNvPr id="41988" name="Group 3"/>
          <p:cNvGrpSpPr>
            <a:grpSpLocks/>
          </p:cNvGrpSpPr>
          <p:nvPr/>
        </p:nvGrpSpPr>
        <p:grpSpPr bwMode="auto">
          <a:xfrm>
            <a:off x="3935413" y="1974850"/>
            <a:ext cx="1276350" cy="1139825"/>
            <a:chOff x="2479" y="1244"/>
            <a:chExt cx="804" cy="718"/>
          </a:xfrm>
        </p:grpSpPr>
        <p:sp>
          <p:nvSpPr>
            <p:cNvPr id="152580" name="Rectangle 4">
              <a:hlinkClick r:id="rId2" action="ppaction://hlinksldjump"/>
            </p:cNvPr>
            <p:cNvSpPr>
              <a:spLocks noChangeArrowheads="1"/>
            </p:cNvSpPr>
            <p:nvPr/>
          </p:nvSpPr>
          <p:spPr bwMode="gray">
            <a:xfrm rot="3350761">
              <a:off x="2522" y="1201"/>
              <a:ext cx="718" cy="804"/>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p>
          </p:txBody>
        </p:sp>
        <p:sp>
          <p:nvSpPr>
            <p:cNvPr id="41990" name="Text Box 5">
              <a:hlinkClick r:id="rId2" action="ppaction://hlinksldjump"/>
            </p:cNvPr>
            <p:cNvSpPr txBox="1">
              <a:spLocks noChangeArrowheads="1"/>
            </p:cNvSpPr>
            <p:nvPr/>
          </p:nvSpPr>
          <p:spPr bwMode="gray">
            <a:xfrm>
              <a:off x="2517" y="1253"/>
              <a:ext cx="726" cy="576"/>
            </a:xfrm>
            <a:prstGeom prst="rect">
              <a:avLst/>
            </a:prstGeom>
            <a:noFill/>
            <a:ln w="9525" algn="ctr">
              <a:noFill/>
              <a:miter lim="800000"/>
              <a:headEnd/>
              <a:tailEnd/>
            </a:ln>
          </p:spPr>
          <p:txBody>
            <a:bodyPr>
              <a:spAutoFit/>
            </a:bodyPr>
            <a:lstStyle/>
            <a:p>
              <a:pPr algn="ctr"/>
              <a:r>
                <a:rPr lang="en-US" sz="5400" b="1">
                  <a:solidFill>
                    <a:schemeClr val="bg1"/>
                  </a:solidFill>
                </a:rPr>
                <a:t>5</a:t>
              </a:r>
            </a:p>
          </p:txBody>
        </p:sp>
      </p:gr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p:cNvSpPr>
            <a:spLocks noGrp="1" noChangeArrowheads="1"/>
          </p:cNvSpPr>
          <p:nvPr>
            <p:ph type="title"/>
          </p:nvPr>
        </p:nvSpPr>
        <p:spPr>
          <a:xfrm>
            <a:off x="914400" y="344488"/>
            <a:ext cx="7620000" cy="563562"/>
          </a:xfrm>
        </p:spPr>
        <p:txBody>
          <a:bodyPr>
            <a:normAutofit fontScale="90000"/>
          </a:bodyPr>
          <a:lstStyle/>
          <a:p>
            <a:pPr fontAlgn="auto">
              <a:spcAft>
                <a:spcPts val="0"/>
              </a:spcAft>
              <a:defRPr/>
            </a:pPr>
            <a:r>
              <a:rPr lang="en-US" sz="2800" smtClean="0"/>
              <a:t>BERLAKUNYA HUKUM PIDANA </a:t>
            </a:r>
            <a:br>
              <a:rPr lang="en-US" sz="2800" smtClean="0"/>
            </a:br>
            <a:r>
              <a:rPr lang="en-US" sz="2800" smtClean="0"/>
              <a:t>MENURUT WAKTU</a:t>
            </a:r>
          </a:p>
        </p:txBody>
      </p:sp>
      <p:sp>
        <p:nvSpPr>
          <p:cNvPr id="43011" name="Rectangle 3"/>
          <p:cNvSpPr>
            <a:spLocks noGrp="1" noChangeArrowheads="1"/>
          </p:cNvSpPr>
          <p:nvPr>
            <p:ph idx="1"/>
          </p:nvPr>
        </p:nvSpPr>
        <p:spPr>
          <a:xfrm>
            <a:off x="855663" y="1196975"/>
            <a:ext cx="7429500" cy="4686300"/>
          </a:xfrm>
        </p:spPr>
        <p:txBody>
          <a:bodyPr/>
          <a:lstStyle/>
          <a:p>
            <a:pPr marL="533400" indent="-533400">
              <a:lnSpc>
                <a:spcPct val="90000"/>
              </a:lnSpc>
            </a:pPr>
            <a:r>
              <a:rPr lang="id-ID" smtClean="0"/>
              <a:t>Pasal 1 KUHP :</a:t>
            </a:r>
          </a:p>
          <a:p>
            <a:pPr marL="533400" indent="-533400">
              <a:lnSpc>
                <a:spcPct val="90000"/>
              </a:lnSpc>
              <a:buFont typeface="Wingdings" pitchFamily="2" charset="2"/>
              <a:buAutoNum type="arabicParenR"/>
            </a:pPr>
            <a:r>
              <a:rPr lang="id-ID" sz="1800" smtClean="0"/>
              <a:t>Tiada suatu perbuatan dapat dipidana, kecuali berdasarkan kekuatan ketentuan perundang-undangan pidana yang telah ada sebelumnya</a:t>
            </a:r>
          </a:p>
          <a:p>
            <a:pPr marL="533400" indent="-533400">
              <a:lnSpc>
                <a:spcPct val="90000"/>
              </a:lnSpc>
              <a:buFont typeface="Wingdings" pitchFamily="2" charset="2"/>
              <a:buAutoNum type="arabicParenR"/>
            </a:pPr>
            <a:r>
              <a:rPr lang="id-ID" sz="1800" smtClean="0"/>
              <a:t>Jika ada perubahan dalam perundang-undangan sesudah perbuatan dilakukan, maka terhadap terdakwa diterapkan ketentuan yg paling menguntungkannya</a:t>
            </a:r>
          </a:p>
          <a:p>
            <a:pPr marL="533400" indent="-533400">
              <a:lnSpc>
                <a:spcPct val="90000"/>
              </a:lnSpc>
            </a:pPr>
            <a:r>
              <a:rPr lang="id-ID" smtClean="0"/>
              <a:t>Asas – asas yang terkandung dalam Ps. 1 KUHP :</a:t>
            </a:r>
          </a:p>
          <a:p>
            <a:pPr marL="952500" lvl="1" indent="-495300">
              <a:lnSpc>
                <a:spcPct val="90000"/>
              </a:lnSpc>
            </a:pPr>
            <a:r>
              <a:rPr lang="id-ID" sz="1800" smtClean="0"/>
              <a:t>Azas Legalitas : </a:t>
            </a:r>
            <a:r>
              <a:rPr lang="id-ID" sz="1800" i="1" smtClean="0"/>
              <a:t>nullum delictum nulla poena sine preavia lege poenali</a:t>
            </a:r>
            <a:r>
              <a:rPr lang="id-ID" sz="1800" smtClean="0"/>
              <a:t> (Hakim dilarang mencipta hukum apapila ketentuan pidana dalam UU tidak mengaturnya) </a:t>
            </a:r>
            <a:r>
              <a:rPr lang="id-ID" sz="1800" smtClean="0">
                <a:sym typeface="Wingdings" pitchFamily="2" charset="2"/>
              </a:rPr>
              <a:t> </a:t>
            </a:r>
            <a:r>
              <a:rPr lang="id-ID" sz="1800" smtClean="0"/>
              <a:t>Pasal 1 ayat 1 KUHP </a:t>
            </a:r>
          </a:p>
          <a:p>
            <a:pPr marL="952500" lvl="1" indent="-495300">
              <a:lnSpc>
                <a:spcPct val="90000"/>
              </a:lnSpc>
            </a:pPr>
            <a:r>
              <a:rPr lang="id-ID" sz="1800" smtClean="0"/>
              <a:t>Azas Tidak Berlaku Surut : Hukum pidana tidak berlaku surut/mundur </a:t>
            </a:r>
            <a:r>
              <a:rPr lang="id-ID" sz="1800" smtClean="0">
                <a:sym typeface="Wingdings" pitchFamily="2" charset="2"/>
              </a:rPr>
              <a:t> </a:t>
            </a:r>
            <a:r>
              <a:rPr lang="id-ID" sz="1800" smtClean="0"/>
              <a:t>Pasal 1 ayat 1 KUHP</a:t>
            </a:r>
          </a:p>
          <a:p>
            <a:pPr marL="952500" lvl="1" indent="-495300">
              <a:lnSpc>
                <a:spcPct val="90000"/>
              </a:lnSpc>
              <a:buFont typeface="Wingdings" pitchFamily="2" charset="2"/>
              <a:buNone/>
            </a:pPr>
            <a:r>
              <a:rPr lang="id-ID" sz="1800" smtClean="0"/>
              <a:t>	Tetapi sebagaimana ditentukan dalam Pasal 1 ayat 2 KUHP, asas tsb tidak secara mutlak dianut</a:t>
            </a:r>
          </a:p>
          <a:p>
            <a:pPr marL="952500" lvl="1" indent="-495300">
              <a:lnSpc>
                <a:spcPct val="90000"/>
              </a:lnSpc>
            </a:pPr>
            <a:r>
              <a:rPr lang="id-ID" sz="1800" smtClean="0"/>
              <a:t>Azas Larangan Penggunaan Analogi : Hukum pidana tidak dapat ditafsir secara analogi </a:t>
            </a:r>
            <a:r>
              <a:rPr lang="id-ID" sz="1800" smtClean="0">
                <a:sym typeface="Wingdings" pitchFamily="2" charset="2"/>
              </a:rPr>
              <a:t> </a:t>
            </a:r>
            <a:r>
              <a:rPr lang="id-ID" sz="1800" smtClean="0"/>
              <a:t>Pasal 1 ayat 1 KUHP </a:t>
            </a:r>
          </a:p>
        </p:txBody>
      </p:sp>
      <p:sp>
        <p:nvSpPr>
          <p:cNvPr id="43012" name="Slide Number Placeholder 5"/>
          <p:cNvSpPr>
            <a:spLocks noGrp="1"/>
          </p:cNvSpPr>
          <p:nvPr>
            <p:ph type="sldNum" sz="quarter" idx="12"/>
          </p:nvPr>
        </p:nvSpPr>
        <p:spPr bwMode="auto">
          <a:noFill/>
          <a:ln>
            <a:miter lim="800000"/>
            <a:headEnd/>
            <a:tailEnd/>
          </a:ln>
        </p:spPr>
        <p:txBody>
          <a:bodyPr/>
          <a:lstStyle/>
          <a:p>
            <a:fld id="{D384C247-E6D1-4834-9B3B-DA830946F83A}" type="slidenum">
              <a:rPr lang="en-US" sz="1400">
                <a:solidFill>
                  <a:schemeClr val="tx1"/>
                </a:solidFill>
              </a:rPr>
              <a:pPr/>
              <a:t>47</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2"/>
          <p:cNvSpPr>
            <a:spLocks noGrp="1" noChangeArrowheads="1"/>
          </p:cNvSpPr>
          <p:nvPr>
            <p:ph type="title"/>
          </p:nvPr>
        </p:nvSpPr>
        <p:spPr>
          <a:xfrm>
            <a:off x="914400" y="561975"/>
            <a:ext cx="7620000" cy="563563"/>
          </a:xfrm>
        </p:spPr>
        <p:txBody>
          <a:bodyPr>
            <a:normAutofit fontScale="90000"/>
          </a:bodyPr>
          <a:lstStyle/>
          <a:p>
            <a:pPr fontAlgn="auto">
              <a:spcAft>
                <a:spcPts val="0"/>
              </a:spcAft>
              <a:defRPr/>
            </a:pPr>
            <a:r>
              <a:rPr lang="en-US" sz="2400" smtClean="0"/>
              <a:t>BERLAKUNYA HUKUM PIDANA </a:t>
            </a:r>
            <a:br>
              <a:rPr lang="en-US" sz="2400" smtClean="0"/>
            </a:br>
            <a:r>
              <a:rPr lang="en-US" sz="2400" smtClean="0"/>
              <a:t>DIHUBUNGKAN DENGAN TEMPAT DAN ORANG</a:t>
            </a:r>
          </a:p>
        </p:txBody>
      </p:sp>
      <p:sp>
        <p:nvSpPr>
          <p:cNvPr id="44035" name="Rectangle 3"/>
          <p:cNvSpPr>
            <a:spLocks noGrp="1" noChangeArrowheads="1"/>
          </p:cNvSpPr>
          <p:nvPr>
            <p:ph idx="1"/>
          </p:nvPr>
        </p:nvSpPr>
        <p:spPr>
          <a:xfrm>
            <a:off x="457200" y="1352550"/>
            <a:ext cx="8229600" cy="5029200"/>
          </a:xfrm>
        </p:spPr>
        <p:txBody>
          <a:bodyPr/>
          <a:lstStyle/>
          <a:p>
            <a:r>
              <a:rPr lang="en-US" sz="2800" dirty="0" err="1" smtClean="0"/>
              <a:t>Menurut</a:t>
            </a:r>
            <a:r>
              <a:rPr lang="en-US" sz="2800" dirty="0" smtClean="0"/>
              <a:t> </a:t>
            </a:r>
            <a:r>
              <a:rPr lang="en-US" sz="2800" dirty="0" err="1" smtClean="0"/>
              <a:t>asas</a:t>
            </a:r>
            <a:r>
              <a:rPr lang="en-US" sz="2800" dirty="0" smtClean="0"/>
              <a:t> </a:t>
            </a:r>
            <a:r>
              <a:rPr lang="en-US" sz="2800" dirty="0" err="1" smtClean="0"/>
              <a:t>teritorial</a:t>
            </a:r>
            <a:r>
              <a:rPr lang="en-US" sz="2800" dirty="0" smtClean="0"/>
              <a:t> </a:t>
            </a:r>
            <a:r>
              <a:rPr lang="en-US" sz="2800" dirty="0" err="1" smtClean="0"/>
              <a:t>berlakunya</a:t>
            </a:r>
            <a:r>
              <a:rPr lang="en-US" sz="2800" dirty="0" smtClean="0"/>
              <a:t> </a:t>
            </a:r>
            <a:r>
              <a:rPr lang="en-US" sz="2800" dirty="0" err="1" smtClean="0"/>
              <a:t>Undang</a:t>
            </a:r>
            <a:r>
              <a:rPr lang="en-US" sz="2800" dirty="0" smtClean="0"/>
              <a:t> – </a:t>
            </a:r>
            <a:r>
              <a:rPr lang="en-US" sz="2800" dirty="0" err="1" smtClean="0"/>
              <a:t>undang</a:t>
            </a:r>
            <a:r>
              <a:rPr lang="en-US" sz="2800" dirty="0" smtClean="0"/>
              <a:t> </a:t>
            </a:r>
            <a:r>
              <a:rPr lang="en-US" sz="2800" dirty="0" err="1" smtClean="0"/>
              <a:t>pidana</a:t>
            </a:r>
            <a:r>
              <a:rPr lang="en-US" sz="2800" dirty="0" smtClean="0"/>
              <a:t> </a:t>
            </a:r>
            <a:r>
              <a:rPr lang="en-US" sz="2800" dirty="0" err="1" smtClean="0"/>
              <a:t>suatu</a:t>
            </a:r>
            <a:r>
              <a:rPr lang="en-US" sz="2800" dirty="0" smtClean="0"/>
              <a:t> </a:t>
            </a:r>
            <a:r>
              <a:rPr lang="en-US" sz="2800" dirty="0" err="1" smtClean="0"/>
              <a:t>negra</a:t>
            </a:r>
            <a:r>
              <a:rPr lang="en-US" sz="2800" dirty="0" smtClean="0"/>
              <a:t> </a:t>
            </a:r>
            <a:r>
              <a:rPr lang="en-US" sz="2800" dirty="0" err="1" smtClean="0"/>
              <a:t>semata</a:t>
            </a:r>
            <a:r>
              <a:rPr lang="en-US" sz="2800" dirty="0" smtClean="0"/>
              <a:t> – </a:t>
            </a:r>
            <a:r>
              <a:rPr lang="en-US" sz="2800" dirty="0" err="1" smtClean="0"/>
              <a:t>mata</a:t>
            </a:r>
            <a:r>
              <a:rPr lang="en-US" sz="2800" dirty="0" smtClean="0"/>
              <a:t> </a:t>
            </a:r>
            <a:r>
              <a:rPr lang="en-US" sz="2800" dirty="0" err="1" smtClean="0"/>
              <a:t>digantungkan</a:t>
            </a:r>
            <a:r>
              <a:rPr lang="en-US" sz="2800" dirty="0" smtClean="0"/>
              <a:t> </a:t>
            </a:r>
            <a:r>
              <a:rPr lang="en-US" sz="2800" dirty="0" err="1" smtClean="0"/>
              <a:t>pada</a:t>
            </a:r>
            <a:r>
              <a:rPr lang="en-US" sz="2800" dirty="0" smtClean="0"/>
              <a:t> </a:t>
            </a:r>
            <a:r>
              <a:rPr lang="en-US" sz="2800" dirty="0" err="1" smtClean="0"/>
              <a:t>tembat</a:t>
            </a:r>
            <a:r>
              <a:rPr lang="en-US" sz="2800" dirty="0" smtClean="0"/>
              <a:t> </a:t>
            </a:r>
            <a:r>
              <a:rPr lang="en-US" sz="2800" dirty="0" err="1" smtClean="0"/>
              <a:t>dimana</a:t>
            </a:r>
            <a:r>
              <a:rPr lang="en-US" sz="2800" dirty="0" smtClean="0"/>
              <a:t> </a:t>
            </a:r>
            <a:r>
              <a:rPr lang="en-US" sz="2800" dirty="0" err="1" smtClean="0"/>
              <a:t>tindak</a:t>
            </a:r>
            <a:r>
              <a:rPr lang="en-US" sz="2800" dirty="0" smtClean="0"/>
              <a:t> </a:t>
            </a:r>
            <a:r>
              <a:rPr lang="en-US" sz="2800" dirty="0" err="1" smtClean="0"/>
              <a:t>pidana</a:t>
            </a:r>
            <a:r>
              <a:rPr lang="en-US" sz="2800" dirty="0" smtClean="0"/>
              <a:t> </a:t>
            </a:r>
            <a:r>
              <a:rPr lang="en-US" sz="2800" dirty="0" err="1" smtClean="0"/>
              <a:t>atau</a:t>
            </a:r>
            <a:r>
              <a:rPr lang="en-US" sz="2800" dirty="0" smtClean="0"/>
              <a:t> </a:t>
            </a:r>
            <a:r>
              <a:rPr lang="en-US" sz="2800" dirty="0" err="1" smtClean="0"/>
              <a:t>perbuatan</a:t>
            </a:r>
            <a:r>
              <a:rPr lang="en-US" sz="2800" dirty="0" smtClean="0"/>
              <a:t> </a:t>
            </a:r>
            <a:r>
              <a:rPr lang="en-US" sz="2800" dirty="0" err="1" smtClean="0"/>
              <a:t>pidana</a:t>
            </a:r>
            <a:r>
              <a:rPr lang="en-US" sz="2800" dirty="0" smtClean="0"/>
              <a:t> </a:t>
            </a:r>
            <a:r>
              <a:rPr lang="en-US" sz="2800" dirty="0" err="1" smtClean="0"/>
              <a:t>dilakukan</a:t>
            </a:r>
            <a:r>
              <a:rPr lang="en-US" sz="2800" dirty="0" smtClean="0"/>
              <a:t>, </a:t>
            </a:r>
            <a:r>
              <a:rPr lang="en-US" sz="2800" dirty="0" err="1" smtClean="0"/>
              <a:t>dan</a:t>
            </a:r>
            <a:r>
              <a:rPr lang="en-US" sz="2800" dirty="0" smtClean="0"/>
              <a:t> </a:t>
            </a:r>
            <a:r>
              <a:rPr lang="en-US" sz="2800" dirty="0" err="1" smtClean="0"/>
              <a:t>tempat</a:t>
            </a:r>
            <a:r>
              <a:rPr lang="en-US" sz="2800" dirty="0" smtClean="0"/>
              <a:t> </a:t>
            </a:r>
            <a:r>
              <a:rPr lang="en-US" sz="2800" dirty="0" err="1" smtClean="0"/>
              <a:t>harus</a:t>
            </a:r>
            <a:r>
              <a:rPr lang="en-US" sz="2800" dirty="0" smtClean="0"/>
              <a:t> </a:t>
            </a:r>
            <a:r>
              <a:rPr lang="en-US" sz="2800" dirty="0" err="1" smtClean="0"/>
              <a:t>terletak</a:t>
            </a:r>
            <a:r>
              <a:rPr lang="en-US" sz="2800" dirty="0" smtClean="0"/>
              <a:t> </a:t>
            </a:r>
            <a:r>
              <a:rPr lang="en-US" sz="2800" dirty="0" err="1" smtClean="0"/>
              <a:t>di</a:t>
            </a:r>
            <a:r>
              <a:rPr lang="en-US" sz="2800" dirty="0" smtClean="0"/>
              <a:t> </a:t>
            </a:r>
            <a:r>
              <a:rPr lang="en-US" sz="2800" dirty="0" err="1" smtClean="0"/>
              <a:t>dalam</a:t>
            </a:r>
            <a:r>
              <a:rPr lang="en-US" sz="2800" dirty="0" smtClean="0"/>
              <a:t> </a:t>
            </a:r>
            <a:r>
              <a:rPr lang="en-US" sz="2800" dirty="0" err="1" smtClean="0"/>
              <a:t>teritori</a:t>
            </a:r>
            <a:r>
              <a:rPr lang="en-US" sz="2800" dirty="0" smtClean="0"/>
              <a:t> </a:t>
            </a:r>
            <a:r>
              <a:rPr lang="en-US" sz="2800" dirty="0" err="1" smtClean="0"/>
              <a:t>atau</a:t>
            </a:r>
            <a:r>
              <a:rPr lang="en-US" sz="2800" dirty="0" smtClean="0"/>
              <a:t> </a:t>
            </a:r>
            <a:r>
              <a:rPr lang="en-US" sz="2800" dirty="0" err="1" smtClean="0"/>
              <a:t>wilayah</a:t>
            </a:r>
            <a:r>
              <a:rPr lang="en-US" sz="2800" dirty="0" smtClean="0"/>
              <a:t> </a:t>
            </a:r>
            <a:r>
              <a:rPr lang="en-US" sz="2800" dirty="0" err="1" smtClean="0"/>
              <a:t>negara</a:t>
            </a:r>
            <a:r>
              <a:rPr lang="en-US" sz="2800" dirty="0" smtClean="0"/>
              <a:t> yang </a:t>
            </a:r>
            <a:r>
              <a:rPr lang="en-US" sz="2800" dirty="0" err="1" smtClean="0"/>
              <a:t>bersangkutan</a:t>
            </a:r>
            <a:r>
              <a:rPr lang="en-US" sz="2800" dirty="0" smtClean="0"/>
              <a:t>.</a:t>
            </a:r>
          </a:p>
          <a:p>
            <a:r>
              <a:rPr lang="en-US" sz="2800" dirty="0" smtClean="0"/>
              <a:t>Simons </a:t>
            </a:r>
            <a:r>
              <a:rPr lang="en-US" sz="2800" dirty="0" err="1" smtClean="0"/>
              <a:t>mengatakan</a:t>
            </a:r>
            <a:r>
              <a:rPr lang="en-US" sz="2800" dirty="0" smtClean="0"/>
              <a:t> </a:t>
            </a:r>
            <a:r>
              <a:rPr lang="en-US" sz="2800" dirty="0" err="1" smtClean="0"/>
              <a:t>bahwa</a:t>
            </a:r>
            <a:r>
              <a:rPr lang="en-US" sz="2800" dirty="0" smtClean="0"/>
              <a:t> </a:t>
            </a:r>
            <a:r>
              <a:rPr lang="en-US" sz="2800" dirty="0" err="1" smtClean="0"/>
              <a:t>berlakunya</a:t>
            </a:r>
            <a:r>
              <a:rPr lang="en-US" sz="2800" dirty="0" smtClean="0"/>
              <a:t> </a:t>
            </a:r>
            <a:r>
              <a:rPr lang="en-US" sz="2800" dirty="0" err="1" smtClean="0"/>
              <a:t>asas</a:t>
            </a:r>
            <a:r>
              <a:rPr lang="en-US" sz="2800" dirty="0" smtClean="0"/>
              <a:t> </a:t>
            </a:r>
            <a:r>
              <a:rPr lang="en-US" sz="2800" dirty="0" err="1" smtClean="0"/>
              <a:t>teritorial</a:t>
            </a:r>
            <a:r>
              <a:rPr lang="en-US" sz="2800" dirty="0" smtClean="0"/>
              <a:t> </a:t>
            </a:r>
            <a:r>
              <a:rPr lang="en-US" sz="2800" dirty="0" err="1" smtClean="0"/>
              <a:t>ini</a:t>
            </a:r>
            <a:r>
              <a:rPr lang="en-US" sz="2800" dirty="0" smtClean="0"/>
              <a:t> </a:t>
            </a:r>
            <a:r>
              <a:rPr lang="en-US" sz="2800" dirty="0" err="1" smtClean="0"/>
              <a:t>berdasarkan</a:t>
            </a:r>
            <a:r>
              <a:rPr lang="en-US" sz="2800" dirty="0" smtClean="0"/>
              <a:t> </a:t>
            </a:r>
            <a:r>
              <a:rPr lang="en-US" sz="2800" dirty="0" err="1" smtClean="0"/>
              <a:t>atas</a:t>
            </a:r>
            <a:r>
              <a:rPr lang="en-US" sz="2800" dirty="0" smtClean="0"/>
              <a:t> </a:t>
            </a:r>
            <a:r>
              <a:rPr lang="en-US" sz="2800" dirty="0" err="1" smtClean="0"/>
              <a:t>kedaulatan</a:t>
            </a:r>
            <a:r>
              <a:rPr lang="en-US" sz="2800" dirty="0" smtClean="0"/>
              <a:t> </a:t>
            </a:r>
            <a:r>
              <a:rPr lang="en-US" sz="2800" dirty="0" err="1" smtClean="0"/>
              <a:t>negara</a:t>
            </a:r>
            <a:r>
              <a:rPr lang="en-US" sz="2800" dirty="0" smtClean="0"/>
              <a:t> </a:t>
            </a:r>
            <a:r>
              <a:rPr lang="en-US" sz="2800" dirty="0" err="1" smtClean="0"/>
              <a:t>sehingga</a:t>
            </a:r>
            <a:r>
              <a:rPr lang="en-US" sz="2800" dirty="0" smtClean="0"/>
              <a:t> </a:t>
            </a:r>
            <a:r>
              <a:rPr lang="en-US" sz="2800" dirty="0" err="1" smtClean="0"/>
              <a:t>setiap</a:t>
            </a:r>
            <a:r>
              <a:rPr lang="en-US" sz="2800" dirty="0" smtClean="0"/>
              <a:t> </a:t>
            </a:r>
            <a:r>
              <a:rPr lang="en-US" sz="2800" dirty="0" err="1" smtClean="0"/>
              <a:t>orang</a:t>
            </a:r>
            <a:r>
              <a:rPr lang="en-US" sz="2800" dirty="0" smtClean="0"/>
              <a:t> </a:t>
            </a:r>
            <a:r>
              <a:rPr lang="en-US" sz="2800" dirty="0" err="1" smtClean="0"/>
              <a:t>wajib</a:t>
            </a:r>
            <a:r>
              <a:rPr lang="en-US" sz="2800" dirty="0" smtClean="0"/>
              <a:t> </a:t>
            </a:r>
            <a:r>
              <a:rPr lang="en-US" sz="2800" dirty="0" err="1" smtClean="0"/>
              <a:t>dan</a:t>
            </a:r>
            <a:r>
              <a:rPr lang="en-US" sz="2800" dirty="0" smtClean="0"/>
              <a:t> </a:t>
            </a:r>
            <a:r>
              <a:rPr lang="en-US" sz="2800" dirty="0" err="1" smtClean="0"/>
              <a:t>taat</a:t>
            </a:r>
            <a:r>
              <a:rPr lang="en-US" sz="2800" dirty="0" smtClean="0"/>
              <a:t> </a:t>
            </a:r>
            <a:r>
              <a:rPr lang="en-US" sz="2800" dirty="0" err="1" smtClean="0"/>
              <a:t>kepada</a:t>
            </a:r>
            <a:r>
              <a:rPr lang="en-US" sz="2800" dirty="0" smtClean="0"/>
              <a:t> </a:t>
            </a:r>
            <a:r>
              <a:rPr lang="en-US" sz="2800" dirty="0" err="1" smtClean="0"/>
              <a:t>perundang</a:t>
            </a:r>
            <a:r>
              <a:rPr lang="en-US" sz="2800" dirty="0" smtClean="0"/>
              <a:t> – </a:t>
            </a:r>
            <a:r>
              <a:rPr lang="en-US" sz="2800" dirty="0" err="1" smtClean="0"/>
              <a:t>undangan</a:t>
            </a:r>
            <a:r>
              <a:rPr lang="en-US" sz="2800" dirty="0" smtClean="0"/>
              <a:t> </a:t>
            </a:r>
            <a:r>
              <a:rPr lang="en-US" sz="2800" dirty="0" err="1" smtClean="0"/>
              <a:t>negara</a:t>
            </a:r>
            <a:r>
              <a:rPr lang="en-US" sz="2800" dirty="0" smtClean="0"/>
              <a:t> </a:t>
            </a:r>
            <a:r>
              <a:rPr lang="en-US" sz="2800" dirty="0" err="1" smtClean="0"/>
              <a:t>tersebut</a:t>
            </a:r>
            <a:r>
              <a:rPr lang="en-US" sz="2800" dirty="0" smtClean="0"/>
              <a:t>.</a:t>
            </a:r>
          </a:p>
          <a:p>
            <a:pPr>
              <a:buNone/>
            </a:pPr>
            <a:endParaRPr lang="en-US" dirty="0" smtClean="0"/>
          </a:p>
        </p:txBody>
      </p:sp>
      <p:sp>
        <p:nvSpPr>
          <p:cNvPr id="44036" name="Slide Number Placeholder 5"/>
          <p:cNvSpPr>
            <a:spLocks noGrp="1"/>
          </p:cNvSpPr>
          <p:nvPr>
            <p:ph type="sldNum" sz="quarter" idx="12"/>
          </p:nvPr>
        </p:nvSpPr>
        <p:spPr bwMode="auto">
          <a:noFill/>
          <a:ln>
            <a:miter lim="800000"/>
            <a:headEnd/>
            <a:tailEnd/>
          </a:ln>
        </p:spPr>
        <p:txBody>
          <a:bodyPr/>
          <a:lstStyle/>
          <a:p>
            <a:fld id="{93B6125A-806A-4A5D-83E9-8525C01CA4B9}" type="slidenum">
              <a:rPr lang="en-US" sz="1400">
                <a:solidFill>
                  <a:schemeClr val="tx1"/>
                </a:solidFill>
              </a:rPr>
              <a:pPr/>
              <a:t>48</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060" y="0"/>
            <a:ext cx="7429499" cy="857232"/>
          </a:xfrm>
        </p:spPr>
        <p:txBody>
          <a:bodyPr>
            <a:normAutofit/>
          </a:bodyPr>
          <a:lstStyle/>
          <a:p>
            <a:r>
              <a:rPr lang="en-US" dirty="0" err="1" smtClean="0"/>
              <a:t>Pasal</a:t>
            </a:r>
            <a:r>
              <a:rPr lang="en-US" dirty="0" smtClean="0"/>
              <a:t> 2 </a:t>
            </a:r>
            <a:r>
              <a:rPr lang="en-US" dirty="0" err="1" smtClean="0"/>
              <a:t>kuhp</a:t>
            </a:r>
            <a:endParaRPr lang="en-US" dirty="0"/>
          </a:p>
        </p:txBody>
      </p:sp>
      <p:sp>
        <p:nvSpPr>
          <p:cNvPr id="3" name="Content Placeholder 2"/>
          <p:cNvSpPr>
            <a:spLocks noGrp="1"/>
          </p:cNvSpPr>
          <p:nvPr>
            <p:ph idx="1"/>
          </p:nvPr>
        </p:nvSpPr>
        <p:spPr>
          <a:xfrm>
            <a:off x="0" y="857232"/>
            <a:ext cx="8929718" cy="5715040"/>
          </a:xfrm>
        </p:spPr>
        <p:txBody>
          <a:bodyPr/>
          <a:lstStyle/>
          <a:p>
            <a:r>
              <a:rPr lang="en-US" sz="2800" dirty="0" err="1" smtClean="0"/>
              <a:t>Pasal</a:t>
            </a:r>
            <a:r>
              <a:rPr lang="en-US" sz="2800" dirty="0" smtClean="0"/>
              <a:t> 2 KUHP </a:t>
            </a:r>
            <a:r>
              <a:rPr lang="en-US" sz="2800" dirty="0" err="1" smtClean="0"/>
              <a:t>merumuskan</a:t>
            </a:r>
            <a:r>
              <a:rPr lang="en-US" sz="2800" dirty="0" smtClean="0"/>
              <a:t> : </a:t>
            </a:r>
            <a:r>
              <a:rPr lang="en-US" sz="2800" dirty="0" err="1" smtClean="0"/>
              <a:t>aturan</a:t>
            </a:r>
            <a:r>
              <a:rPr lang="en-US" sz="2800" dirty="0" smtClean="0"/>
              <a:t> </a:t>
            </a:r>
            <a:r>
              <a:rPr lang="en-US" sz="2800" dirty="0" err="1" smtClean="0"/>
              <a:t>pidana</a:t>
            </a:r>
            <a:r>
              <a:rPr lang="en-US" sz="2800" dirty="0" smtClean="0"/>
              <a:t> </a:t>
            </a:r>
            <a:r>
              <a:rPr lang="en-US" sz="2800" dirty="0" err="1" smtClean="0"/>
              <a:t>dalam</a:t>
            </a:r>
            <a:r>
              <a:rPr lang="en-US" sz="2800" dirty="0" smtClean="0"/>
              <a:t> </a:t>
            </a:r>
            <a:r>
              <a:rPr lang="en-US" sz="2800" dirty="0" err="1" smtClean="0"/>
              <a:t>perundang</a:t>
            </a:r>
            <a:r>
              <a:rPr lang="en-US" sz="2800" dirty="0" smtClean="0"/>
              <a:t> – </a:t>
            </a:r>
            <a:r>
              <a:rPr lang="en-US" sz="2800" dirty="0" err="1" smtClean="0"/>
              <a:t>undangan</a:t>
            </a:r>
            <a:r>
              <a:rPr lang="en-US" sz="2800" dirty="0" smtClean="0"/>
              <a:t> Indonesia </a:t>
            </a:r>
            <a:r>
              <a:rPr lang="en-US" sz="2800" dirty="0" err="1" smtClean="0"/>
              <a:t>berlaku</a:t>
            </a:r>
            <a:r>
              <a:rPr lang="en-US" sz="2800" dirty="0" smtClean="0"/>
              <a:t> </a:t>
            </a:r>
            <a:r>
              <a:rPr lang="en-US" sz="2800" dirty="0" err="1" smtClean="0"/>
              <a:t>bagi</a:t>
            </a:r>
            <a:r>
              <a:rPr lang="en-US" sz="2800" dirty="0" smtClean="0"/>
              <a:t> </a:t>
            </a:r>
            <a:r>
              <a:rPr lang="en-US" sz="2800" dirty="0" err="1" smtClean="0"/>
              <a:t>setiap</a:t>
            </a:r>
            <a:r>
              <a:rPr lang="en-US" sz="2800" dirty="0" smtClean="0"/>
              <a:t> </a:t>
            </a:r>
            <a:r>
              <a:rPr lang="en-US" sz="2800" dirty="0" err="1" smtClean="0"/>
              <a:t>orang</a:t>
            </a:r>
            <a:r>
              <a:rPr lang="en-US" sz="2800" dirty="0" smtClean="0"/>
              <a:t> yang </a:t>
            </a:r>
            <a:r>
              <a:rPr lang="en-US" sz="2800" dirty="0" err="1" smtClean="0"/>
              <a:t>melakukan</a:t>
            </a:r>
            <a:r>
              <a:rPr lang="en-US" sz="2800" dirty="0" smtClean="0"/>
              <a:t> </a:t>
            </a:r>
            <a:r>
              <a:rPr lang="en-US" sz="2800" dirty="0" err="1" smtClean="0"/>
              <a:t>tindak</a:t>
            </a:r>
            <a:r>
              <a:rPr lang="en-US" sz="2800" dirty="0" smtClean="0"/>
              <a:t> </a:t>
            </a:r>
            <a:r>
              <a:rPr lang="en-US" sz="2800" dirty="0" err="1" smtClean="0"/>
              <a:t>pidana</a:t>
            </a:r>
            <a:r>
              <a:rPr lang="en-US" sz="2800" dirty="0" smtClean="0"/>
              <a:t> </a:t>
            </a:r>
            <a:r>
              <a:rPr lang="en-US" sz="2800" dirty="0" err="1" smtClean="0"/>
              <a:t>di</a:t>
            </a:r>
            <a:r>
              <a:rPr lang="en-US" sz="2800" dirty="0" smtClean="0"/>
              <a:t> Indonesia.</a:t>
            </a:r>
          </a:p>
          <a:p>
            <a:r>
              <a:rPr lang="en-US" sz="2800" dirty="0" err="1" smtClean="0"/>
              <a:t>Perkataan</a:t>
            </a:r>
            <a:r>
              <a:rPr lang="en-US" sz="2800" dirty="0" smtClean="0"/>
              <a:t> </a:t>
            </a:r>
            <a:r>
              <a:rPr lang="en-US" sz="2800" dirty="0" err="1" smtClean="0"/>
              <a:t>setiap</a:t>
            </a:r>
            <a:r>
              <a:rPr lang="en-US" sz="2800" dirty="0" smtClean="0"/>
              <a:t> </a:t>
            </a:r>
            <a:r>
              <a:rPr lang="en-US" sz="2800" dirty="0" err="1" smtClean="0"/>
              <a:t>orang</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baik</a:t>
            </a:r>
            <a:r>
              <a:rPr lang="en-US" sz="2800" dirty="0" smtClean="0"/>
              <a:t> WNI </a:t>
            </a:r>
            <a:r>
              <a:rPr lang="en-US" sz="2800" dirty="0" err="1" smtClean="0"/>
              <a:t>maupun</a:t>
            </a:r>
            <a:r>
              <a:rPr lang="en-US" sz="2800" dirty="0" smtClean="0"/>
              <a:t> WNA yang </a:t>
            </a:r>
            <a:r>
              <a:rPr lang="en-US" sz="2800" dirty="0" err="1" smtClean="0"/>
              <a:t>berada</a:t>
            </a:r>
            <a:r>
              <a:rPr lang="en-US" sz="2800" dirty="0" smtClean="0"/>
              <a:t> </a:t>
            </a:r>
            <a:r>
              <a:rPr lang="en-US" sz="2800" dirty="0" err="1" smtClean="0"/>
              <a:t>di</a:t>
            </a:r>
            <a:r>
              <a:rPr lang="en-US" sz="2800" dirty="0" smtClean="0"/>
              <a:t> Indonesia.</a:t>
            </a:r>
          </a:p>
          <a:p>
            <a:r>
              <a:rPr lang="en-US" sz="2800" dirty="0" err="1" smtClean="0"/>
              <a:t>Dalam</a:t>
            </a:r>
            <a:r>
              <a:rPr lang="en-US" sz="2800" dirty="0" smtClean="0"/>
              <a:t> </a:t>
            </a:r>
            <a:r>
              <a:rPr lang="en-US" sz="2800" dirty="0" err="1" smtClean="0"/>
              <a:t>hal</a:t>
            </a:r>
            <a:r>
              <a:rPr lang="en-US" sz="2800" dirty="0" smtClean="0"/>
              <a:t> </a:t>
            </a:r>
            <a:r>
              <a:rPr lang="en-US" sz="2800" dirty="0" err="1" smtClean="0"/>
              <a:t>melakukan</a:t>
            </a:r>
            <a:r>
              <a:rPr lang="en-US" sz="2800" dirty="0" smtClean="0"/>
              <a:t> </a:t>
            </a:r>
            <a:r>
              <a:rPr lang="en-US" sz="2800" dirty="0" err="1" smtClean="0"/>
              <a:t>perbuatan</a:t>
            </a:r>
            <a:r>
              <a:rPr lang="en-US" sz="2800" dirty="0" smtClean="0"/>
              <a:t>, </a:t>
            </a:r>
            <a:r>
              <a:rPr lang="en-US" sz="2800" dirty="0" err="1" smtClean="0"/>
              <a:t>terdapat</a:t>
            </a:r>
            <a:r>
              <a:rPr lang="en-US" sz="2800" dirty="0" smtClean="0"/>
              <a:t> </a:t>
            </a:r>
            <a:r>
              <a:rPr lang="en-US" sz="2800" dirty="0" err="1" smtClean="0"/>
              <a:t>kemungkinan</a:t>
            </a:r>
            <a:r>
              <a:rPr lang="en-US" sz="2800" dirty="0" smtClean="0"/>
              <a:t> </a:t>
            </a:r>
            <a:r>
              <a:rPr lang="en-US" sz="2800" dirty="0" err="1" smtClean="0"/>
              <a:t>bahwa</a:t>
            </a:r>
            <a:r>
              <a:rPr lang="en-US" sz="2800" dirty="0" smtClean="0"/>
              <a:t> </a:t>
            </a:r>
            <a:r>
              <a:rPr lang="en-US" sz="2800" dirty="0" err="1" smtClean="0"/>
              <a:t>perbuatannya</a:t>
            </a:r>
            <a:r>
              <a:rPr lang="en-US" sz="2800" dirty="0" smtClean="0"/>
              <a:t> </a:t>
            </a:r>
            <a:r>
              <a:rPr lang="en-US" sz="2800" dirty="0" err="1" smtClean="0"/>
              <a:t>sendiri</a:t>
            </a:r>
            <a:r>
              <a:rPr lang="en-US" sz="2800" dirty="0" smtClean="0"/>
              <a:t> </a:t>
            </a:r>
            <a:r>
              <a:rPr lang="en-US" sz="2800" dirty="0" err="1" smtClean="0"/>
              <a:t>tidak</a:t>
            </a:r>
            <a:r>
              <a:rPr lang="en-US" sz="2800" dirty="0" smtClean="0"/>
              <a:t> </a:t>
            </a:r>
            <a:r>
              <a:rPr lang="en-US" sz="2800" dirty="0" err="1" smtClean="0"/>
              <a:t>di</a:t>
            </a:r>
            <a:r>
              <a:rPr lang="en-US" sz="2800" dirty="0" smtClean="0"/>
              <a:t> Indonesia , </a:t>
            </a:r>
            <a:r>
              <a:rPr lang="en-US" sz="2800" dirty="0" err="1" smtClean="0"/>
              <a:t>tetapi</a:t>
            </a:r>
            <a:r>
              <a:rPr lang="en-US" sz="2800" dirty="0" smtClean="0"/>
              <a:t> </a:t>
            </a:r>
            <a:r>
              <a:rPr lang="en-US" sz="2800" dirty="0" err="1" smtClean="0"/>
              <a:t>akibatnya</a:t>
            </a:r>
            <a:r>
              <a:rPr lang="en-US" sz="2800" dirty="0" smtClean="0"/>
              <a:t> </a:t>
            </a:r>
            <a:r>
              <a:rPr lang="en-US" sz="2800" dirty="0" err="1" smtClean="0"/>
              <a:t>terjadi</a:t>
            </a:r>
            <a:r>
              <a:rPr lang="en-US" sz="2800" dirty="0" smtClean="0"/>
              <a:t> </a:t>
            </a:r>
            <a:r>
              <a:rPr lang="en-US" sz="2800" dirty="0" err="1" smtClean="0"/>
              <a:t>di</a:t>
            </a:r>
            <a:r>
              <a:rPr lang="en-US" sz="2800" dirty="0" smtClean="0"/>
              <a:t> Indonesia, </a:t>
            </a:r>
            <a:r>
              <a:rPr lang="en-US" sz="2800" dirty="0" err="1" smtClean="0"/>
              <a:t>misalnya</a:t>
            </a:r>
            <a:r>
              <a:rPr lang="en-US" sz="2800" dirty="0" smtClean="0"/>
              <a:t> :</a:t>
            </a:r>
          </a:p>
          <a:p>
            <a:r>
              <a:rPr lang="en-US" sz="2800" dirty="0" err="1" smtClean="0"/>
              <a:t>Seseorang</a:t>
            </a:r>
            <a:r>
              <a:rPr lang="en-US" sz="2800" dirty="0" smtClean="0"/>
              <a:t> yang </a:t>
            </a:r>
            <a:r>
              <a:rPr lang="en-US" sz="2800" dirty="0" err="1" smtClean="0"/>
              <a:t>dari</a:t>
            </a:r>
            <a:r>
              <a:rPr lang="en-US" sz="2800" dirty="0" smtClean="0"/>
              <a:t> </a:t>
            </a:r>
            <a:r>
              <a:rPr lang="en-US" sz="2800" dirty="0" err="1" smtClean="0"/>
              <a:t>luar</a:t>
            </a:r>
            <a:r>
              <a:rPr lang="en-US" sz="2800" dirty="0" smtClean="0"/>
              <a:t> </a:t>
            </a:r>
            <a:r>
              <a:rPr lang="en-US" sz="2800" dirty="0" err="1" smtClean="0"/>
              <a:t>negeri</a:t>
            </a:r>
            <a:r>
              <a:rPr lang="en-US" sz="2800" dirty="0" smtClean="0"/>
              <a:t> </a:t>
            </a:r>
            <a:r>
              <a:rPr lang="en-US" sz="2800" dirty="0" err="1" smtClean="0"/>
              <a:t>mengirimkan</a:t>
            </a:r>
            <a:r>
              <a:rPr lang="en-US" sz="2800" dirty="0" smtClean="0"/>
              <a:t> </a:t>
            </a:r>
            <a:r>
              <a:rPr lang="en-US" sz="2800" dirty="0" err="1" smtClean="0"/>
              <a:t>paket</a:t>
            </a:r>
            <a:r>
              <a:rPr lang="en-US" sz="2800" dirty="0" smtClean="0"/>
              <a:t> </a:t>
            </a:r>
            <a:r>
              <a:rPr lang="en-US" sz="2800" dirty="0" err="1" smtClean="0"/>
              <a:t>berisi</a:t>
            </a:r>
            <a:r>
              <a:rPr lang="en-US" sz="2800" dirty="0" smtClean="0"/>
              <a:t> </a:t>
            </a:r>
            <a:r>
              <a:rPr lang="en-US" sz="2800" dirty="0" err="1" smtClean="0"/>
              <a:t>bom</a:t>
            </a:r>
            <a:r>
              <a:rPr lang="en-US" sz="2800" dirty="0" smtClean="0"/>
              <a:t> </a:t>
            </a:r>
            <a:r>
              <a:rPr lang="en-US" sz="2800" dirty="0" err="1" smtClean="0"/>
              <a:t>dan</a:t>
            </a:r>
            <a:r>
              <a:rPr lang="en-US" sz="2800" dirty="0" smtClean="0"/>
              <a:t> </a:t>
            </a:r>
            <a:r>
              <a:rPr lang="en-US" sz="2800" dirty="0" err="1" smtClean="0"/>
              <a:t>meledak</a:t>
            </a:r>
            <a:r>
              <a:rPr lang="en-US" sz="2800" dirty="0" smtClean="0"/>
              <a:t> </a:t>
            </a:r>
            <a:r>
              <a:rPr lang="en-US" sz="2800" dirty="0" err="1" smtClean="0"/>
              <a:t>serta</a:t>
            </a:r>
            <a:r>
              <a:rPr lang="en-US" sz="2800" dirty="0" smtClean="0"/>
              <a:t> </a:t>
            </a:r>
            <a:r>
              <a:rPr lang="en-US" sz="2800" dirty="0" err="1" smtClean="0"/>
              <a:t>membunuh</a:t>
            </a:r>
            <a:r>
              <a:rPr lang="en-US" sz="2800" dirty="0" smtClean="0"/>
              <a:t> </a:t>
            </a:r>
            <a:r>
              <a:rPr lang="en-US" sz="2800" dirty="0" err="1" smtClean="0"/>
              <a:t>orang</a:t>
            </a:r>
            <a:r>
              <a:rPr lang="en-US" sz="2800" dirty="0" smtClean="0"/>
              <a:t> </a:t>
            </a:r>
            <a:r>
              <a:rPr lang="en-US" sz="2800" dirty="0" err="1" smtClean="0"/>
              <a:t>di</a:t>
            </a:r>
            <a:r>
              <a:rPr lang="en-US" sz="2800" dirty="0" smtClean="0"/>
              <a:t> Indonesia.</a:t>
            </a:r>
            <a:endParaRPr lang="en-US" sz="2800" dirty="0"/>
          </a:p>
        </p:txBody>
      </p:sp>
      <p:sp>
        <p:nvSpPr>
          <p:cNvPr id="4" name="Slide Number Placeholder 3"/>
          <p:cNvSpPr>
            <a:spLocks noGrp="1"/>
          </p:cNvSpPr>
          <p:nvPr>
            <p:ph type="sldNum" sz="quarter" idx="12"/>
          </p:nvPr>
        </p:nvSpPr>
        <p:spPr/>
        <p:txBody>
          <a:bodyPr/>
          <a:lstStyle/>
          <a:p>
            <a:fld id="{383476B5-C31F-45DB-9C01-31CBA44B1A3E}"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a:xfrm>
            <a:off x="855663" y="619125"/>
            <a:ext cx="7429500" cy="1477963"/>
          </a:xfrm>
        </p:spPr>
        <p:txBody>
          <a:bodyPr/>
          <a:lstStyle/>
          <a:p>
            <a:pPr fontAlgn="auto">
              <a:spcAft>
                <a:spcPts val="0"/>
              </a:spcAft>
              <a:defRPr/>
            </a:pPr>
            <a:r>
              <a:rPr lang="id-ID" sz="2800" smtClean="0"/>
              <a:t>Perbuatan yang memenuhi syarat tertentu</a:t>
            </a:r>
            <a:endParaRPr lang="en-US" sz="2800" smtClean="0"/>
          </a:p>
        </p:txBody>
      </p:sp>
      <p:sp>
        <p:nvSpPr>
          <p:cNvPr id="8197" name="Rectangle 3"/>
          <p:cNvSpPr>
            <a:spLocks noGrp="1" noChangeArrowheads="1"/>
          </p:cNvSpPr>
          <p:nvPr>
            <p:ph idx="1"/>
          </p:nvPr>
        </p:nvSpPr>
        <p:spPr>
          <a:xfrm>
            <a:off x="457200" y="1727200"/>
            <a:ext cx="8229600" cy="4294188"/>
          </a:xfrm>
        </p:spPr>
        <p:txBody>
          <a:bodyPr rtlCol="0">
            <a:normAutofit fontScale="92500" lnSpcReduction="10000"/>
          </a:bodyPr>
          <a:lstStyle/>
          <a:p>
            <a:pPr fontAlgn="auto">
              <a:spcAft>
                <a:spcPts val="0"/>
              </a:spcAft>
              <a:buFont typeface="Arial" panose="020B0604020202020204" pitchFamily="34" charset="0"/>
              <a:buChar char="•"/>
              <a:defRPr/>
            </a:pPr>
            <a:r>
              <a:rPr lang="id-ID" smtClean="0"/>
              <a:t>Dengan “perbuatan yang memenuhi syarat- syarat tertentu” itu dimaksudkan perbuatan yang dilakukan orang, yang  memungkinkan adanya pemberian pidana.</a:t>
            </a:r>
          </a:p>
          <a:p>
            <a:pPr fontAlgn="auto">
              <a:spcAft>
                <a:spcPts val="0"/>
              </a:spcAft>
              <a:buFont typeface="Arial" panose="020B0604020202020204" pitchFamily="34" charset="0"/>
              <a:buChar char="•"/>
              <a:defRPr/>
            </a:pPr>
            <a:r>
              <a:rPr lang="id-ID" smtClean="0"/>
              <a:t>Perbuatan semacam itu dapat disebut “perbuatan yang dapat dipidana” atau disingkat “perbuatan jahat”.</a:t>
            </a:r>
          </a:p>
          <a:p>
            <a:pPr fontAlgn="auto">
              <a:spcAft>
                <a:spcPts val="0"/>
              </a:spcAft>
              <a:buFont typeface="Arial" panose="020B0604020202020204" pitchFamily="34" charset="0"/>
              <a:buChar char="•"/>
              <a:defRPr/>
            </a:pPr>
            <a:r>
              <a:rPr lang="id-ID" smtClean="0"/>
              <a:t>Oleh karena itu dalam perbuatan jahat tersebut harus ada orang yang melakukannya, maka persoalan tentang ”perbuatan tertentu” itu diperinci menjadi 2 yaitu:</a:t>
            </a:r>
          </a:p>
          <a:p>
            <a:pPr fontAlgn="auto">
              <a:spcAft>
                <a:spcPts val="0"/>
              </a:spcAft>
              <a:buFont typeface="Wingdings" panose="05000000000000000000" pitchFamily="2" charset="2"/>
              <a:buNone/>
              <a:defRPr/>
            </a:pPr>
            <a:r>
              <a:rPr lang="id-ID" smtClean="0"/>
              <a:t>	1.	perbuatan yang dilarang dan;</a:t>
            </a:r>
          </a:p>
          <a:p>
            <a:pPr fontAlgn="auto">
              <a:spcAft>
                <a:spcPts val="0"/>
              </a:spcAft>
              <a:buFont typeface="Wingdings" panose="05000000000000000000" pitchFamily="2" charset="2"/>
              <a:buNone/>
              <a:defRPr/>
            </a:pPr>
            <a:r>
              <a:rPr lang="id-ID" smtClean="0"/>
              <a:t>	2.	orang yang melanggar larangan itu.</a:t>
            </a:r>
          </a:p>
        </p:txBody>
      </p:sp>
      <p:sp>
        <p:nvSpPr>
          <p:cNvPr id="12292" name="Slide Number Placeholder 5"/>
          <p:cNvSpPr>
            <a:spLocks noGrp="1"/>
          </p:cNvSpPr>
          <p:nvPr>
            <p:ph type="sldNum" sz="quarter" idx="12"/>
          </p:nvPr>
        </p:nvSpPr>
        <p:spPr bwMode="auto">
          <a:noFill/>
          <a:ln>
            <a:miter lim="800000"/>
            <a:headEnd/>
            <a:tailEnd/>
          </a:ln>
        </p:spPr>
        <p:txBody>
          <a:bodyPr/>
          <a:lstStyle/>
          <a:p>
            <a:fld id="{3C67E58F-E62C-443E-88B7-EED2FEDB251E}" type="slidenum">
              <a:rPr lang="en-US" sz="1400">
                <a:solidFill>
                  <a:schemeClr val="tx1"/>
                </a:solidFill>
              </a:rPr>
              <a:pPr/>
              <a:t>5</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
            <a:ext cx="8643998" cy="6858000"/>
          </a:xfrm>
        </p:spPr>
        <p:txBody>
          <a:bodyPr>
            <a:normAutofit fontScale="90000"/>
          </a:bodyPr>
          <a:lstStyle/>
          <a:p>
            <a:r>
              <a:rPr lang="en-US" cap="none" dirty="0" err="1" smtClean="0"/>
              <a:t>Teritor</a:t>
            </a:r>
            <a:r>
              <a:rPr lang="en-US" cap="none" dirty="0" smtClean="0"/>
              <a:t> </a:t>
            </a:r>
            <a:r>
              <a:rPr lang="en-US" cap="none" dirty="0" err="1" smtClean="0"/>
              <a:t>indonesia</a:t>
            </a:r>
            <a:r>
              <a:rPr lang="en-US" cap="none" dirty="0" smtClean="0"/>
              <a:t> </a:t>
            </a:r>
            <a:r>
              <a:rPr lang="en-US" cap="none" dirty="0" err="1" smtClean="0"/>
              <a:t>ini</a:t>
            </a:r>
            <a:r>
              <a:rPr lang="en-US" cap="none" dirty="0" smtClean="0"/>
              <a:t> </a:t>
            </a:r>
            <a:r>
              <a:rPr lang="en-US" cap="none" dirty="0" err="1" smtClean="0"/>
              <a:t>diperluas</a:t>
            </a:r>
            <a:r>
              <a:rPr lang="en-US" cap="none" dirty="0" smtClean="0"/>
              <a:t> </a:t>
            </a:r>
            <a:r>
              <a:rPr lang="en-US" cap="none" dirty="0" err="1" smtClean="0"/>
              <a:t>dengan</a:t>
            </a:r>
            <a:r>
              <a:rPr lang="en-US" cap="none" dirty="0" smtClean="0"/>
              <a:t> </a:t>
            </a:r>
            <a:r>
              <a:rPr lang="en-US" cap="none" dirty="0" err="1" smtClean="0"/>
              <a:t>pasal</a:t>
            </a:r>
            <a:r>
              <a:rPr lang="en-US" cap="none" dirty="0" smtClean="0"/>
              <a:t> 3 </a:t>
            </a:r>
            <a:r>
              <a:rPr lang="en-US" cap="none" dirty="0" err="1" smtClean="0"/>
              <a:t>kuhp</a:t>
            </a:r>
            <a:r>
              <a:rPr lang="en-US" cap="none" dirty="0" smtClean="0"/>
              <a:t> yang </a:t>
            </a:r>
            <a:r>
              <a:rPr lang="en-US" cap="none" dirty="0" err="1" smtClean="0"/>
              <a:t>semula</a:t>
            </a:r>
            <a:r>
              <a:rPr lang="en-US" cap="none" dirty="0" smtClean="0"/>
              <a:t> </a:t>
            </a:r>
            <a:r>
              <a:rPr lang="en-US" cap="none" dirty="0" err="1" smtClean="0"/>
              <a:t>mengatakan</a:t>
            </a:r>
            <a:r>
              <a:rPr lang="en-US" cap="none" dirty="0" smtClean="0"/>
              <a:t> </a:t>
            </a:r>
            <a:r>
              <a:rPr lang="en-US" cap="none" dirty="0" err="1" smtClean="0"/>
              <a:t>bahwa</a:t>
            </a:r>
            <a:r>
              <a:rPr lang="en-US" cap="none" dirty="0" smtClean="0"/>
              <a:t> </a:t>
            </a:r>
            <a:r>
              <a:rPr lang="en-US" cap="none" dirty="0" err="1" smtClean="0"/>
              <a:t>ketentuan</a:t>
            </a:r>
            <a:r>
              <a:rPr lang="en-US" cap="none" dirty="0" smtClean="0"/>
              <a:t> </a:t>
            </a:r>
            <a:r>
              <a:rPr lang="en-US" cap="none" dirty="0" err="1" smtClean="0"/>
              <a:t>pidana</a:t>
            </a:r>
            <a:r>
              <a:rPr lang="en-US" cap="none" dirty="0" smtClean="0"/>
              <a:t> </a:t>
            </a:r>
            <a:r>
              <a:rPr lang="en-US" cap="none" dirty="0" err="1" smtClean="0"/>
              <a:t>itu</a:t>
            </a:r>
            <a:r>
              <a:rPr lang="en-US" cap="none" dirty="0" smtClean="0"/>
              <a:t> </a:t>
            </a:r>
            <a:r>
              <a:rPr lang="en-US" cap="none" dirty="0" err="1" smtClean="0"/>
              <a:t>berlaku</a:t>
            </a:r>
            <a:r>
              <a:rPr lang="en-US" cap="none" dirty="0" smtClean="0"/>
              <a:t> </a:t>
            </a:r>
            <a:r>
              <a:rPr lang="en-US" cap="none" dirty="0" err="1" smtClean="0"/>
              <a:t>juga</a:t>
            </a:r>
            <a:r>
              <a:rPr lang="en-US" cap="none" dirty="0" smtClean="0"/>
              <a:t> </a:t>
            </a:r>
            <a:r>
              <a:rPr lang="en-US" cap="none" dirty="0" err="1" smtClean="0"/>
              <a:t>bagi</a:t>
            </a:r>
            <a:r>
              <a:rPr lang="en-US" cap="none" dirty="0" smtClean="0"/>
              <a:t> </a:t>
            </a:r>
            <a:r>
              <a:rPr lang="en-US" cap="none" dirty="0" err="1" smtClean="0"/>
              <a:t>setiap</a:t>
            </a:r>
            <a:r>
              <a:rPr lang="en-US" cap="none" dirty="0" smtClean="0"/>
              <a:t> </a:t>
            </a:r>
            <a:r>
              <a:rPr lang="en-US" cap="none" dirty="0" err="1" smtClean="0"/>
              <a:t>orang</a:t>
            </a:r>
            <a:r>
              <a:rPr lang="en-US" cap="none" dirty="0" smtClean="0"/>
              <a:t> yang </a:t>
            </a:r>
            <a:r>
              <a:rPr lang="en-US" cap="none" dirty="0" err="1" smtClean="0"/>
              <a:t>di</a:t>
            </a:r>
            <a:r>
              <a:rPr lang="en-US" cap="none" dirty="0" smtClean="0"/>
              <a:t> </a:t>
            </a:r>
            <a:r>
              <a:rPr lang="en-US" cap="none" dirty="0" err="1" smtClean="0"/>
              <a:t>luar</a:t>
            </a:r>
            <a:r>
              <a:rPr lang="en-US" cap="none" dirty="0" smtClean="0"/>
              <a:t> </a:t>
            </a:r>
            <a:r>
              <a:rPr lang="en-US" cap="none" dirty="0" err="1" smtClean="0"/>
              <a:t>indonesia</a:t>
            </a:r>
            <a:r>
              <a:rPr lang="en-US" cap="none" dirty="0" smtClean="0"/>
              <a:t> </a:t>
            </a:r>
            <a:r>
              <a:rPr lang="en-US" cap="none" dirty="0" err="1" smtClean="0"/>
              <a:t>melakukan</a:t>
            </a:r>
            <a:r>
              <a:rPr lang="en-US" cap="none" dirty="0" smtClean="0"/>
              <a:t> </a:t>
            </a:r>
            <a:r>
              <a:rPr lang="en-US" cap="none" dirty="0" err="1" smtClean="0"/>
              <a:t>tindak</a:t>
            </a:r>
            <a:r>
              <a:rPr lang="en-US" cap="none" dirty="0" smtClean="0"/>
              <a:t> </a:t>
            </a:r>
            <a:r>
              <a:rPr lang="en-US" cap="none" dirty="0" err="1" smtClean="0"/>
              <a:t>pidana</a:t>
            </a:r>
            <a:r>
              <a:rPr lang="en-US" cap="none" dirty="0" smtClean="0"/>
              <a:t> </a:t>
            </a:r>
            <a:r>
              <a:rPr lang="en-US" cap="none" dirty="0" err="1" smtClean="0"/>
              <a:t>di</a:t>
            </a:r>
            <a:r>
              <a:rPr lang="en-US" cap="none" dirty="0" smtClean="0"/>
              <a:t> </a:t>
            </a:r>
            <a:r>
              <a:rPr lang="en-US" cap="none" dirty="0" err="1" smtClean="0"/>
              <a:t>dalam</a:t>
            </a:r>
            <a:r>
              <a:rPr lang="en-US" cap="none" dirty="0" smtClean="0"/>
              <a:t> </a:t>
            </a:r>
            <a:r>
              <a:rPr lang="en-US" cap="none" dirty="0" err="1" smtClean="0"/>
              <a:t>perahu</a:t>
            </a:r>
            <a:r>
              <a:rPr lang="en-US" cap="none" dirty="0" smtClean="0"/>
              <a:t> </a:t>
            </a:r>
            <a:r>
              <a:rPr lang="en-US" cap="none" dirty="0" err="1" smtClean="0"/>
              <a:t>indonesia</a:t>
            </a:r>
            <a:r>
              <a:rPr lang="en-US" cap="none" dirty="0" smtClean="0"/>
              <a:t>. </a:t>
            </a:r>
            <a:r>
              <a:rPr lang="en-US" cap="none" dirty="0" err="1" smtClean="0"/>
              <a:t>Berhubung</a:t>
            </a:r>
            <a:r>
              <a:rPr lang="en-US" cap="none" dirty="0" smtClean="0"/>
              <a:t> </a:t>
            </a:r>
            <a:r>
              <a:rPr lang="en-US" cap="none" dirty="0" err="1" smtClean="0"/>
              <a:t>dengan</a:t>
            </a:r>
            <a:r>
              <a:rPr lang="en-US" cap="none" dirty="0" smtClean="0"/>
              <a:t> </a:t>
            </a:r>
            <a:r>
              <a:rPr lang="en-US" cap="none" dirty="0" err="1" smtClean="0"/>
              <a:t>perkembangan</a:t>
            </a:r>
            <a:r>
              <a:rPr lang="en-US" cap="none" dirty="0" smtClean="0"/>
              <a:t> </a:t>
            </a:r>
            <a:r>
              <a:rPr lang="en-US" cap="none" dirty="0" err="1" smtClean="0"/>
              <a:t>zaman</a:t>
            </a:r>
            <a:r>
              <a:rPr lang="en-US" cap="none" dirty="0" smtClean="0"/>
              <a:t>, </a:t>
            </a:r>
            <a:r>
              <a:rPr lang="en-US" cap="none" dirty="0" err="1" smtClean="0"/>
              <a:t>melalui</a:t>
            </a:r>
            <a:r>
              <a:rPr lang="en-US" cap="none" dirty="0" smtClean="0"/>
              <a:t> </a:t>
            </a:r>
            <a:r>
              <a:rPr lang="en-US" cap="none" dirty="0" err="1" smtClean="0"/>
              <a:t>uu</a:t>
            </a:r>
            <a:r>
              <a:rPr lang="en-US" cap="none" dirty="0" smtClean="0"/>
              <a:t> no.4 </a:t>
            </a:r>
            <a:r>
              <a:rPr lang="en-US" cap="none" dirty="0" err="1" smtClean="0"/>
              <a:t>tahun</a:t>
            </a:r>
            <a:r>
              <a:rPr lang="en-US" cap="none" dirty="0" smtClean="0"/>
              <a:t> 1976, </a:t>
            </a:r>
            <a:r>
              <a:rPr lang="en-US" cap="none" dirty="0" err="1" smtClean="0"/>
              <a:t>maka</a:t>
            </a:r>
            <a:r>
              <a:rPr lang="en-US" cap="none" dirty="0" smtClean="0"/>
              <a:t> </a:t>
            </a:r>
            <a:r>
              <a:rPr lang="en-US" cap="none" dirty="0" err="1" smtClean="0"/>
              <a:t>pasal</a:t>
            </a:r>
            <a:r>
              <a:rPr lang="en-US" cap="none" dirty="0" smtClean="0"/>
              <a:t> 3 </a:t>
            </a:r>
            <a:r>
              <a:rPr lang="en-US" cap="none" dirty="0" err="1" smtClean="0"/>
              <a:t>tersebut</a:t>
            </a:r>
            <a:r>
              <a:rPr lang="en-US" cap="none" dirty="0" smtClean="0"/>
              <a:t> </a:t>
            </a:r>
            <a:r>
              <a:rPr lang="en-US" cap="none" dirty="0" err="1" smtClean="0"/>
              <a:t>diubah</a:t>
            </a:r>
            <a:r>
              <a:rPr lang="en-US" cap="none" dirty="0" smtClean="0"/>
              <a:t> </a:t>
            </a:r>
            <a:r>
              <a:rPr lang="en-US" cap="none" dirty="0" err="1" smtClean="0"/>
              <a:t>dan</a:t>
            </a:r>
            <a:r>
              <a:rPr lang="en-US" cap="none" dirty="0" smtClean="0"/>
              <a:t> </a:t>
            </a:r>
            <a:r>
              <a:rPr lang="en-US" cap="none" dirty="0" err="1" smtClean="0"/>
              <a:t>berbunyi</a:t>
            </a:r>
            <a:r>
              <a:rPr lang="en-US" cap="none" dirty="0" smtClean="0"/>
              <a:t> : </a:t>
            </a:r>
            <a:br>
              <a:rPr lang="en-US" cap="none" dirty="0" smtClean="0"/>
            </a:br>
            <a:r>
              <a:rPr lang="en-US" cap="none" dirty="0" smtClean="0"/>
              <a:t>“</a:t>
            </a:r>
            <a:r>
              <a:rPr lang="en-US" cap="none" dirty="0" err="1" smtClean="0"/>
              <a:t>ketentuan</a:t>
            </a:r>
            <a:r>
              <a:rPr lang="en-US" cap="none" dirty="0" smtClean="0"/>
              <a:t> </a:t>
            </a:r>
            <a:r>
              <a:rPr lang="en-US" cap="none" dirty="0" err="1" smtClean="0"/>
              <a:t>pidana</a:t>
            </a:r>
            <a:r>
              <a:rPr lang="en-US" cap="none" dirty="0" smtClean="0"/>
              <a:t> </a:t>
            </a:r>
            <a:r>
              <a:rPr lang="en-US" cap="none" dirty="0" err="1" smtClean="0"/>
              <a:t>dalam</a:t>
            </a:r>
            <a:r>
              <a:rPr lang="en-US" cap="none" dirty="0" smtClean="0"/>
              <a:t> </a:t>
            </a:r>
            <a:r>
              <a:rPr lang="en-US" cap="none" dirty="0" err="1" smtClean="0"/>
              <a:t>perundang</a:t>
            </a:r>
            <a:r>
              <a:rPr lang="en-US" cap="none" dirty="0" smtClean="0"/>
              <a:t> – </a:t>
            </a:r>
            <a:r>
              <a:rPr lang="en-US" cap="none" dirty="0" err="1" smtClean="0"/>
              <a:t>undangan</a:t>
            </a:r>
            <a:r>
              <a:rPr lang="en-US" cap="none" dirty="0" smtClean="0"/>
              <a:t> </a:t>
            </a:r>
            <a:r>
              <a:rPr lang="en-US" cap="none" dirty="0" err="1" smtClean="0"/>
              <a:t>indonesia</a:t>
            </a:r>
            <a:r>
              <a:rPr lang="en-US" cap="none" dirty="0" smtClean="0"/>
              <a:t> </a:t>
            </a:r>
            <a:r>
              <a:rPr lang="en-US" cap="none" dirty="0" err="1" smtClean="0"/>
              <a:t>berlaku</a:t>
            </a:r>
            <a:r>
              <a:rPr lang="en-US" cap="none" dirty="0" smtClean="0"/>
              <a:t> </a:t>
            </a:r>
            <a:r>
              <a:rPr lang="en-US" cap="none" dirty="0" err="1" smtClean="0"/>
              <a:t>bagi</a:t>
            </a:r>
            <a:r>
              <a:rPr lang="en-US" cap="none" dirty="0" smtClean="0"/>
              <a:t> </a:t>
            </a:r>
            <a:r>
              <a:rPr lang="en-US" cap="none" dirty="0" err="1" smtClean="0"/>
              <a:t>setiap</a:t>
            </a:r>
            <a:r>
              <a:rPr lang="en-US" cap="none" dirty="0" smtClean="0"/>
              <a:t> </a:t>
            </a:r>
            <a:r>
              <a:rPr lang="en-US" cap="none" dirty="0" err="1" smtClean="0"/>
              <a:t>orang</a:t>
            </a:r>
            <a:r>
              <a:rPr lang="en-US" cap="none" dirty="0" smtClean="0"/>
              <a:t> yang </a:t>
            </a:r>
            <a:r>
              <a:rPr lang="en-US" cap="none" dirty="0" err="1" smtClean="0"/>
              <a:t>diluar</a:t>
            </a:r>
            <a:r>
              <a:rPr lang="en-US" cap="none" dirty="0" smtClean="0"/>
              <a:t> </a:t>
            </a:r>
            <a:r>
              <a:rPr lang="en-US" cap="none" dirty="0" err="1" smtClean="0"/>
              <a:t>wilayah</a:t>
            </a:r>
            <a:r>
              <a:rPr lang="en-US" cap="none" dirty="0" smtClean="0"/>
              <a:t> </a:t>
            </a:r>
            <a:r>
              <a:rPr lang="en-US" cap="none" dirty="0" err="1" smtClean="0"/>
              <a:t>indonesia</a:t>
            </a:r>
            <a:r>
              <a:rPr lang="en-US" cap="none" dirty="0" smtClean="0"/>
              <a:t> </a:t>
            </a:r>
            <a:r>
              <a:rPr lang="en-US" cap="none" dirty="0" err="1" smtClean="0"/>
              <a:t>melakukan</a:t>
            </a:r>
            <a:r>
              <a:rPr lang="en-US" cap="none" dirty="0" smtClean="0"/>
              <a:t> </a:t>
            </a:r>
            <a:r>
              <a:rPr lang="en-US" cap="none" dirty="0" err="1" smtClean="0"/>
              <a:t>tindak</a:t>
            </a:r>
            <a:r>
              <a:rPr lang="en-US" cap="none" dirty="0" smtClean="0"/>
              <a:t> </a:t>
            </a:r>
            <a:r>
              <a:rPr lang="en-US" cap="none" dirty="0" err="1" smtClean="0"/>
              <a:t>pidana</a:t>
            </a:r>
            <a:r>
              <a:rPr lang="en-US" cap="none" dirty="0" smtClean="0"/>
              <a:t> </a:t>
            </a:r>
            <a:r>
              <a:rPr lang="en-US" cap="none" dirty="0" err="1" smtClean="0"/>
              <a:t>di</a:t>
            </a:r>
            <a:r>
              <a:rPr lang="en-US" cap="none" dirty="0" smtClean="0"/>
              <a:t> </a:t>
            </a:r>
            <a:r>
              <a:rPr lang="en-US" cap="none" dirty="0" err="1" smtClean="0"/>
              <a:t>dalam</a:t>
            </a:r>
            <a:r>
              <a:rPr lang="en-US" cap="none" dirty="0" smtClean="0"/>
              <a:t> </a:t>
            </a:r>
            <a:r>
              <a:rPr lang="en-US" cap="none" dirty="0" err="1" smtClean="0"/>
              <a:t>kendaraan</a:t>
            </a:r>
            <a:r>
              <a:rPr lang="en-US" cap="none" dirty="0" smtClean="0"/>
              <a:t> air </a:t>
            </a:r>
            <a:r>
              <a:rPr lang="en-US" cap="none" dirty="0" err="1" smtClean="0"/>
              <a:t>atau</a:t>
            </a:r>
            <a:r>
              <a:rPr lang="en-US" cap="none" dirty="0" smtClean="0"/>
              <a:t> </a:t>
            </a:r>
            <a:r>
              <a:rPr lang="en-US" cap="none" dirty="0" err="1" smtClean="0"/>
              <a:t>pesawatbudara</a:t>
            </a:r>
            <a:r>
              <a:rPr lang="en-US" cap="none" dirty="0" smtClean="0"/>
              <a:t> </a:t>
            </a:r>
            <a:r>
              <a:rPr lang="en-US" cap="none" dirty="0" err="1" smtClean="0"/>
              <a:t>indonesia</a:t>
            </a:r>
            <a:r>
              <a:rPr lang="en-US" cap="none" dirty="0" smtClean="0"/>
              <a:t>” </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0"/>
            <a:ext cx="8643998" cy="6643709"/>
          </a:xfrm>
        </p:spPr>
        <p:txBody>
          <a:bodyPr>
            <a:normAutofit fontScale="90000"/>
          </a:bodyPr>
          <a:lstStyle/>
          <a:p>
            <a:r>
              <a:rPr lang="en-US" sz="4000" cap="none" dirty="0" err="1" smtClean="0">
                <a:latin typeface="Times New Roman" pitchFamily="18" charset="0"/>
                <a:cs typeface="Times New Roman" pitchFamily="18" charset="0"/>
              </a:rPr>
              <a:t>Asas</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perlindungan</a:t>
            </a:r>
            <a:r>
              <a:rPr lang="en-US" sz="4000" cap="none" dirty="0" smtClean="0">
                <a:latin typeface="Times New Roman" pitchFamily="18" charset="0"/>
                <a:cs typeface="Times New Roman" pitchFamily="18" charset="0"/>
              </a:rPr>
              <a:t> ( </a:t>
            </a:r>
            <a:r>
              <a:rPr lang="en-US" sz="4000" cap="none" dirty="0" err="1" smtClean="0">
                <a:latin typeface="Times New Roman" pitchFamily="18" charset="0"/>
                <a:cs typeface="Times New Roman" pitchFamily="18" charset="0"/>
              </a:rPr>
              <a:t>asas</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nasional</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pasif</a:t>
            </a:r>
            <a:r>
              <a:rPr lang="en-US" sz="4000" cap="none" dirty="0" smtClean="0">
                <a:latin typeface="Times New Roman" pitchFamily="18" charset="0"/>
                <a:cs typeface="Times New Roman" pitchFamily="18" charset="0"/>
              </a:rPr>
              <a:t>.</a:t>
            </a:r>
            <a:br>
              <a:rPr lang="en-US" sz="4000" cap="none" dirty="0" smtClean="0">
                <a:latin typeface="Times New Roman" pitchFamily="18" charset="0"/>
                <a:cs typeface="Times New Roman" pitchFamily="18" charset="0"/>
              </a:rPr>
            </a:br>
            <a:r>
              <a:rPr lang="en-US" sz="4000" cap="none" dirty="0" err="1" smtClean="0">
                <a:latin typeface="Times New Roman" pitchFamily="18" charset="0"/>
                <a:cs typeface="Times New Roman" pitchFamily="18" charset="0"/>
              </a:rPr>
              <a:t>Menurut</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asas</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ini</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peraturan</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hukum</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pidana</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indonesia</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berfungsi</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untuk</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melindungi</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keamanan</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kepentingan</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hukum</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terhadap</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gangguan</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dari</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setiap</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orang</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diluar</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indonesia</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terhadap</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kepentingan</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hukum</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indonesia</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itu</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Diatur</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dalam</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pasal</a:t>
            </a:r>
            <a:r>
              <a:rPr lang="en-US" sz="4000" cap="none" dirty="0" smtClean="0">
                <a:latin typeface="Times New Roman" pitchFamily="18" charset="0"/>
                <a:cs typeface="Times New Roman" pitchFamily="18" charset="0"/>
              </a:rPr>
              <a:t> 3 KUHP.</a:t>
            </a:r>
            <a:br>
              <a:rPr lang="en-US" sz="4000" cap="none" dirty="0" smtClean="0">
                <a:latin typeface="Times New Roman" pitchFamily="18" charset="0"/>
                <a:cs typeface="Times New Roman" pitchFamily="18" charset="0"/>
              </a:rPr>
            </a:br>
            <a:r>
              <a:rPr lang="en-US" sz="4000" cap="none" dirty="0" err="1" smtClean="0">
                <a:latin typeface="Times New Roman" pitchFamily="18" charset="0"/>
                <a:cs typeface="Times New Roman" pitchFamily="18" charset="0"/>
              </a:rPr>
              <a:t>Tidak</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semua</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kepentingan</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hukum</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dilindungi</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melainkan</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hanya</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kepentingan</a:t>
            </a:r>
            <a:r>
              <a:rPr lang="en-US" sz="4000" cap="none" dirty="0" smtClean="0">
                <a:latin typeface="Times New Roman" pitchFamily="18" charset="0"/>
                <a:cs typeface="Times New Roman" pitchFamily="18" charset="0"/>
              </a:rPr>
              <a:t> yang vital </a:t>
            </a:r>
            <a:r>
              <a:rPr lang="en-US" sz="4000" cap="none" dirty="0" err="1" smtClean="0">
                <a:latin typeface="Times New Roman" pitchFamily="18" charset="0"/>
                <a:cs typeface="Times New Roman" pitchFamily="18" charset="0"/>
              </a:rPr>
              <a:t>dn</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berhubungan</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dengan</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kepentingan</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umum</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yaitu</a:t>
            </a:r>
            <a:r>
              <a:rPr lang="en-US" sz="4000" cap="none" dirty="0" smtClean="0">
                <a:latin typeface="Times New Roman" pitchFamily="18" charset="0"/>
                <a:cs typeface="Times New Roman" pitchFamily="18" charset="0"/>
              </a:rPr>
              <a:t> </a:t>
            </a:r>
            <a:r>
              <a:rPr lang="en-US" sz="4000" cap="none" dirty="0" err="1" smtClean="0">
                <a:latin typeface="Times New Roman" pitchFamily="18" charset="0"/>
                <a:cs typeface="Times New Roman" pitchFamily="18" charset="0"/>
              </a:rPr>
              <a:t>berwujud</a:t>
            </a:r>
            <a:r>
              <a:rPr lang="en-US" sz="4000" cap="none" dirty="0" smtClean="0">
                <a:latin typeface="Times New Roman" pitchFamily="18" charset="0"/>
                <a:cs typeface="Times New Roman" pitchFamily="18" charset="0"/>
              </a:rPr>
              <a:t> :</a:t>
            </a:r>
            <a:r>
              <a:rPr lang="en-US" cap="none" dirty="0" smtClean="0">
                <a:latin typeface="Times New Roman" pitchFamily="18" charset="0"/>
                <a:cs typeface="Times New Roman" pitchFamily="18" charset="0"/>
              </a:rPr>
              <a:t/>
            </a:r>
            <a:br>
              <a:rPr lang="en-US" cap="none" dirty="0" smtClean="0">
                <a:latin typeface="Times New Roman" pitchFamily="18" charset="0"/>
                <a:cs typeface="Times New Roman" pitchFamily="18" charset="0"/>
              </a:rPr>
            </a:br>
            <a:r>
              <a:rPr lang="en-US" cap="none" dirty="0" smtClean="0">
                <a:latin typeface="Times New Roman" pitchFamily="18" charset="0"/>
                <a:cs typeface="Times New Roman" pitchFamily="18" charset="0"/>
              </a:rPr>
              <a:t>1. </a:t>
            </a:r>
            <a:r>
              <a:rPr lang="en-US" cap="none" dirty="0" err="1" smtClean="0">
                <a:latin typeface="Times New Roman" pitchFamily="18" charset="0"/>
                <a:cs typeface="Times New Roman" pitchFamily="18" charset="0"/>
              </a:rPr>
              <a:t>Terjaminnya</a:t>
            </a:r>
            <a:r>
              <a:rPr lang="en-US" cap="none" dirty="0" smtClean="0">
                <a:latin typeface="Times New Roman" pitchFamily="18" charset="0"/>
                <a:cs typeface="Times New Roman" pitchFamily="18" charset="0"/>
              </a:rPr>
              <a:t> </a:t>
            </a:r>
            <a:r>
              <a:rPr lang="en-US" cap="none" dirty="0" err="1" smtClean="0">
                <a:latin typeface="Times New Roman" pitchFamily="18" charset="0"/>
                <a:cs typeface="Times New Roman" pitchFamily="18" charset="0"/>
              </a:rPr>
              <a:t>keamanan</a:t>
            </a:r>
            <a:r>
              <a:rPr lang="en-US" cap="none" dirty="0" smtClean="0">
                <a:latin typeface="Times New Roman" pitchFamily="18" charset="0"/>
                <a:cs typeface="Times New Roman" pitchFamily="18" charset="0"/>
              </a:rPr>
              <a:t> </a:t>
            </a:r>
            <a:r>
              <a:rPr lang="en-US" cap="none" dirty="0" err="1" smtClean="0">
                <a:latin typeface="Times New Roman" pitchFamily="18" charset="0"/>
                <a:cs typeface="Times New Roman" pitchFamily="18" charset="0"/>
              </a:rPr>
              <a:t>negara</a:t>
            </a:r>
            <a:r>
              <a:rPr lang="en-US" cap="none" dirty="0" smtClean="0">
                <a:latin typeface="Times New Roman" pitchFamily="18" charset="0"/>
                <a:cs typeface="Times New Roman" pitchFamily="18" charset="0"/>
              </a:rPr>
              <a:t> </a:t>
            </a:r>
            <a:r>
              <a:rPr lang="en-US" cap="none" dirty="0" err="1" smtClean="0">
                <a:latin typeface="Times New Roman" pitchFamily="18" charset="0"/>
                <a:cs typeface="Times New Roman" pitchFamily="18" charset="0"/>
              </a:rPr>
              <a:t>dan</a:t>
            </a:r>
            <a:r>
              <a:rPr lang="en-US" cap="none" dirty="0" smtClean="0">
                <a:latin typeface="Times New Roman" pitchFamily="18" charset="0"/>
                <a:cs typeface="Times New Roman" pitchFamily="18" charset="0"/>
              </a:rPr>
              <a:t> </a:t>
            </a:r>
            <a:r>
              <a:rPr lang="en-US" cap="none" dirty="0" err="1" smtClean="0">
                <a:latin typeface="Times New Roman" pitchFamily="18" charset="0"/>
                <a:cs typeface="Times New Roman" pitchFamily="18" charset="0"/>
              </a:rPr>
              <a:t>terjaminnya</a:t>
            </a:r>
            <a:r>
              <a:rPr lang="en-US" cap="none" dirty="0" smtClean="0">
                <a:latin typeface="Times New Roman" pitchFamily="18" charset="0"/>
                <a:cs typeface="Times New Roman" pitchFamily="18" charset="0"/>
              </a:rPr>
              <a:t> </a:t>
            </a:r>
            <a:r>
              <a:rPr lang="en-US" cap="none" dirty="0" err="1" smtClean="0">
                <a:latin typeface="Times New Roman" pitchFamily="18" charset="0"/>
                <a:cs typeface="Times New Roman" pitchFamily="18" charset="0"/>
              </a:rPr>
              <a:t>martabat</a:t>
            </a:r>
            <a:r>
              <a:rPr lang="en-US" cap="none" dirty="0" smtClean="0">
                <a:latin typeface="Times New Roman" pitchFamily="18" charset="0"/>
                <a:cs typeface="Times New Roman" pitchFamily="18" charset="0"/>
              </a:rPr>
              <a:t> </a:t>
            </a:r>
            <a:r>
              <a:rPr lang="en-US" cap="none" dirty="0" err="1" smtClean="0">
                <a:latin typeface="Times New Roman" pitchFamily="18" charset="0"/>
                <a:cs typeface="Times New Roman" pitchFamily="18" charset="0"/>
              </a:rPr>
              <a:t>kepala</a:t>
            </a:r>
            <a:r>
              <a:rPr lang="en-US" cap="none" dirty="0" smtClean="0">
                <a:latin typeface="Times New Roman" pitchFamily="18" charset="0"/>
                <a:cs typeface="Times New Roman" pitchFamily="18" charset="0"/>
              </a:rPr>
              <a:t> </a:t>
            </a:r>
            <a:r>
              <a:rPr lang="en-US" cap="none" dirty="0" err="1" smtClean="0">
                <a:latin typeface="Times New Roman" pitchFamily="18" charset="0"/>
                <a:cs typeface="Times New Roman" pitchFamily="18" charset="0"/>
              </a:rPr>
              <a:t>negara</a:t>
            </a:r>
            <a:r>
              <a:rPr lang="en-US" cap="none" dirty="0" smtClean="0">
                <a:latin typeface="Times New Roman" pitchFamily="18" charset="0"/>
                <a:cs typeface="Times New Roman" pitchFamily="18" charset="0"/>
              </a:rPr>
              <a:t> </a:t>
            </a:r>
            <a:r>
              <a:rPr lang="en-US" cap="none" dirty="0" err="1" smtClean="0">
                <a:latin typeface="Times New Roman" pitchFamily="18" charset="0"/>
                <a:cs typeface="Times New Roman" pitchFamily="18" charset="0"/>
              </a:rPr>
              <a:t>dan</a:t>
            </a:r>
            <a:r>
              <a:rPr lang="en-US" cap="none" dirty="0" smtClean="0">
                <a:latin typeface="Times New Roman" pitchFamily="18" charset="0"/>
                <a:cs typeface="Times New Roman" pitchFamily="18" charset="0"/>
              </a:rPr>
              <a:t> </a:t>
            </a:r>
            <a:r>
              <a:rPr lang="en-US" cap="none" dirty="0" err="1" smtClean="0">
                <a:latin typeface="Times New Roman" pitchFamily="18" charset="0"/>
                <a:cs typeface="Times New Roman" pitchFamily="18" charset="0"/>
              </a:rPr>
              <a:t>wakilnya</a:t>
            </a:r>
            <a:r>
              <a:rPr lang="en-US" cap="none" dirty="0" smtClean="0">
                <a:latin typeface="Times New Roman" pitchFamily="18" charset="0"/>
                <a:cs typeface="Times New Roman" pitchFamily="18" charset="0"/>
              </a:rPr>
              <a:t>;</a:t>
            </a:r>
            <a:br>
              <a:rPr lang="en-US" cap="none" dirty="0" smtClean="0">
                <a:latin typeface="Times New Roman" pitchFamily="18" charset="0"/>
                <a:cs typeface="Times New Roman" pitchFamily="18" charset="0"/>
              </a:rPr>
            </a:br>
            <a:r>
              <a:rPr lang="en-US" cap="none" dirty="0" smtClean="0">
                <a:latin typeface="Times New Roman" pitchFamily="18" charset="0"/>
                <a:cs typeface="Times New Roman" pitchFamily="18" charset="0"/>
              </a:rPr>
              <a:t> </a:t>
            </a:r>
            <a:r>
              <a:rPr lang="en-US" dirty="0" err="1" smtClean="0"/>
              <a:t>pasal</a:t>
            </a:r>
            <a:r>
              <a:rPr lang="en-US" dirty="0" smtClean="0"/>
              <a:t> 4 </a:t>
            </a:r>
            <a:r>
              <a:rPr lang="en-US" dirty="0" err="1" smtClean="0"/>
              <a:t>ke</a:t>
            </a:r>
            <a:r>
              <a:rPr lang="en-US" dirty="0" smtClean="0"/>
              <a:t> 1, 2, 3, 4 KUHP</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85729"/>
            <a:ext cx="8572560" cy="6215106"/>
          </a:xfrm>
        </p:spPr>
        <p:txBody>
          <a:bodyPr>
            <a:normAutofit fontScale="90000"/>
          </a:bodyPr>
          <a:lstStyle/>
          <a:p>
            <a:r>
              <a:rPr lang="en-US" cap="none" dirty="0" err="1" smtClean="0"/>
              <a:t>Asas</a:t>
            </a:r>
            <a:r>
              <a:rPr lang="en-US" cap="none" dirty="0" smtClean="0"/>
              <a:t> personal ( </a:t>
            </a:r>
            <a:r>
              <a:rPr lang="en-US" cap="none" dirty="0" err="1" smtClean="0"/>
              <a:t>Nasional</a:t>
            </a:r>
            <a:r>
              <a:rPr lang="en-US" cap="none" dirty="0" smtClean="0"/>
              <a:t> </a:t>
            </a:r>
            <a:r>
              <a:rPr lang="en-US" cap="none" dirty="0" err="1" smtClean="0"/>
              <a:t>Aktif</a:t>
            </a:r>
            <a:r>
              <a:rPr lang="en-US" cap="none" dirty="0" smtClean="0"/>
              <a:t> )</a:t>
            </a:r>
            <a:br>
              <a:rPr lang="en-US" cap="none" dirty="0" smtClean="0"/>
            </a:br>
            <a:r>
              <a:rPr lang="en-US" cap="none" dirty="0" err="1" smtClean="0"/>
              <a:t>menurut</a:t>
            </a:r>
            <a:r>
              <a:rPr lang="en-US" cap="none" dirty="0" smtClean="0"/>
              <a:t> </a:t>
            </a:r>
            <a:r>
              <a:rPr lang="en-US" cap="none" dirty="0" err="1" smtClean="0"/>
              <a:t>asas</a:t>
            </a:r>
            <a:r>
              <a:rPr lang="en-US" cap="none" dirty="0" smtClean="0"/>
              <a:t> </a:t>
            </a:r>
            <a:r>
              <a:rPr lang="en-US" cap="none" dirty="0" err="1" smtClean="0"/>
              <a:t>ini</a:t>
            </a:r>
            <a:r>
              <a:rPr lang="en-US" cap="none" dirty="0" smtClean="0"/>
              <a:t> </a:t>
            </a:r>
            <a:r>
              <a:rPr lang="en-US" cap="none" dirty="0" err="1" smtClean="0"/>
              <a:t>ketentuan</a:t>
            </a:r>
            <a:r>
              <a:rPr lang="en-US" cap="none" dirty="0" smtClean="0"/>
              <a:t> </a:t>
            </a:r>
            <a:r>
              <a:rPr lang="en-US" cap="none" dirty="0" err="1" smtClean="0"/>
              <a:t>hukum</a:t>
            </a:r>
            <a:r>
              <a:rPr lang="en-US" cap="none" dirty="0" smtClean="0"/>
              <a:t> </a:t>
            </a:r>
            <a:r>
              <a:rPr lang="en-US" cap="none" dirty="0" err="1" smtClean="0"/>
              <a:t>pidana</a:t>
            </a:r>
            <a:r>
              <a:rPr lang="en-US" cap="none" dirty="0" smtClean="0"/>
              <a:t> </a:t>
            </a:r>
            <a:r>
              <a:rPr lang="en-US" cap="none" dirty="0" err="1" smtClean="0"/>
              <a:t>berlaku</a:t>
            </a:r>
            <a:r>
              <a:rPr lang="en-US" cap="none" dirty="0" smtClean="0"/>
              <a:t> </a:t>
            </a:r>
            <a:r>
              <a:rPr lang="en-US" cap="none" dirty="0" err="1" smtClean="0"/>
              <a:t>bagi</a:t>
            </a:r>
            <a:r>
              <a:rPr lang="en-US" cap="none" dirty="0" smtClean="0"/>
              <a:t> </a:t>
            </a:r>
            <a:r>
              <a:rPr lang="en-US" cap="none" dirty="0" err="1" smtClean="0"/>
              <a:t>setiap</a:t>
            </a:r>
            <a:r>
              <a:rPr lang="en-US" cap="none" dirty="0" smtClean="0"/>
              <a:t> </a:t>
            </a:r>
            <a:r>
              <a:rPr lang="en-US" cap="none" dirty="0" err="1" smtClean="0"/>
              <a:t>warga</a:t>
            </a:r>
            <a:r>
              <a:rPr lang="en-US" cap="none" dirty="0" smtClean="0"/>
              <a:t> </a:t>
            </a:r>
            <a:r>
              <a:rPr lang="en-US" cap="none" dirty="0" err="1" smtClean="0"/>
              <a:t>negara</a:t>
            </a:r>
            <a:r>
              <a:rPr lang="en-US" cap="none" dirty="0" smtClean="0"/>
              <a:t> </a:t>
            </a:r>
            <a:r>
              <a:rPr lang="en-US" cap="none" dirty="0" err="1" smtClean="0"/>
              <a:t>indonesia</a:t>
            </a:r>
            <a:r>
              <a:rPr lang="en-US" cap="none" dirty="0" smtClean="0"/>
              <a:t> yang </a:t>
            </a:r>
            <a:r>
              <a:rPr lang="en-US" cap="none" dirty="0" err="1" smtClean="0"/>
              <a:t>melakukan</a:t>
            </a:r>
            <a:r>
              <a:rPr lang="en-US" cap="none" dirty="0" smtClean="0"/>
              <a:t> </a:t>
            </a:r>
            <a:r>
              <a:rPr lang="en-US" cap="none" dirty="0" err="1" smtClean="0"/>
              <a:t>tindak</a:t>
            </a:r>
            <a:r>
              <a:rPr lang="en-US" cap="none" dirty="0" smtClean="0"/>
              <a:t> </a:t>
            </a:r>
            <a:r>
              <a:rPr lang="en-US" cap="none" dirty="0" err="1" smtClean="0"/>
              <a:t>pidana</a:t>
            </a:r>
            <a:r>
              <a:rPr lang="en-US" cap="none" dirty="0" smtClean="0"/>
              <a:t> </a:t>
            </a:r>
            <a:r>
              <a:rPr lang="en-US" cap="none" dirty="0" err="1" smtClean="0"/>
              <a:t>di</a:t>
            </a:r>
            <a:r>
              <a:rPr lang="en-US" cap="none" dirty="0" smtClean="0"/>
              <a:t> </a:t>
            </a:r>
            <a:r>
              <a:rPr lang="en-US" cap="none" dirty="0" err="1" smtClean="0"/>
              <a:t>luar</a:t>
            </a:r>
            <a:r>
              <a:rPr lang="en-US" cap="none" dirty="0" smtClean="0"/>
              <a:t> </a:t>
            </a:r>
            <a:r>
              <a:rPr lang="en-US" cap="none" dirty="0" err="1" smtClean="0"/>
              <a:t>indonesia</a:t>
            </a:r>
            <a:r>
              <a:rPr lang="en-US" cap="none" dirty="0" smtClean="0"/>
              <a:t>. </a:t>
            </a:r>
            <a:r>
              <a:rPr lang="en-US" cap="none" dirty="0" err="1" smtClean="0"/>
              <a:t>Untuk</a:t>
            </a:r>
            <a:r>
              <a:rPr lang="en-US" cap="none" dirty="0" smtClean="0"/>
              <a:t> </a:t>
            </a:r>
            <a:r>
              <a:rPr lang="en-US" cap="none" dirty="0" err="1" smtClean="0"/>
              <a:t>mereka</a:t>
            </a:r>
            <a:r>
              <a:rPr lang="en-US" cap="none" dirty="0" smtClean="0"/>
              <a:t> yang </a:t>
            </a:r>
            <a:r>
              <a:rPr lang="en-US" cap="none" dirty="0" err="1" smtClean="0"/>
              <a:t>melakukan</a:t>
            </a:r>
            <a:r>
              <a:rPr lang="en-US" cap="none" dirty="0" smtClean="0"/>
              <a:t> </a:t>
            </a:r>
            <a:r>
              <a:rPr lang="en-US" cap="none" dirty="0" err="1" smtClean="0"/>
              <a:t>di</a:t>
            </a:r>
            <a:r>
              <a:rPr lang="en-US" cap="none" dirty="0" smtClean="0"/>
              <a:t> </a:t>
            </a:r>
            <a:r>
              <a:rPr lang="en-US" cap="none" dirty="0" err="1" smtClean="0"/>
              <a:t>dalam</a:t>
            </a:r>
            <a:r>
              <a:rPr lang="en-US" cap="none" dirty="0" smtClean="0"/>
              <a:t> </a:t>
            </a:r>
            <a:r>
              <a:rPr lang="en-US" cap="none" dirty="0" err="1" smtClean="0"/>
              <a:t>wilayah</a:t>
            </a:r>
            <a:r>
              <a:rPr lang="en-US" cap="none" dirty="0" smtClean="0"/>
              <a:t> </a:t>
            </a:r>
            <a:r>
              <a:rPr lang="en-US" cap="none" dirty="0" err="1" smtClean="0"/>
              <a:t>indonesia</a:t>
            </a:r>
            <a:r>
              <a:rPr lang="en-US" cap="none" dirty="0" smtClean="0"/>
              <a:t> </a:t>
            </a:r>
            <a:r>
              <a:rPr lang="en-US" cap="none" dirty="0" err="1" smtClean="0"/>
              <a:t>telah</a:t>
            </a:r>
            <a:r>
              <a:rPr lang="en-US" cap="none" dirty="0" smtClean="0"/>
              <a:t> </a:t>
            </a:r>
            <a:r>
              <a:rPr lang="en-US" cap="none" dirty="0" err="1" smtClean="0"/>
              <a:t>diliputi</a:t>
            </a:r>
            <a:r>
              <a:rPr lang="en-US" cap="none" dirty="0" smtClean="0"/>
              <a:t> </a:t>
            </a:r>
            <a:r>
              <a:rPr lang="en-US" cap="none" dirty="0" err="1" smtClean="0"/>
              <a:t>oleh</a:t>
            </a:r>
            <a:r>
              <a:rPr lang="en-US" cap="none" dirty="0" smtClean="0"/>
              <a:t> </a:t>
            </a:r>
            <a:r>
              <a:rPr lang="en-US" cap="none" dirty="0" err="1" smtClean="0"/>
              <a:t>asas</a:t>
            </a:r>
            <a:r>
              <a:rPr lang="en-US" cap="none" dirty="0" smtClean="0"/>
              <a:t> </a:t>
            </a:r>
            <a:r>
              <a:rPr lang="en-US" cap="none" dirty="0" err="1" smtClean="0"/>
              <a:t>teritorial</a:t>
            </a:r>
            <a:r>
              <a:rPr lang="en-US" cap="none" dirty="0" smtClean="0"/>
              <a:t> </a:t>
            </a:r>
            <a:r>
              <a:rPr lang="en-US" cap="none" dirty="0" err="1" smtClean="0"/>
              <a:t>pada</a:t>
            </a:r>
            <a:r>
              <a:rPr lang="en-US" cap="none" dirty="0" smtClean="0"/>
              <a:t> </a:t>
            </a:r>
            <a:r>
              <a:rPr lang="en-US" cap="none" dirty="0" err="1" smtClean="0"/>
              <a:t>pasal</a:t>
            </a:r>
            <a:r>
              <a:rPr lang="en-US" cap="none" dirty="0" smtClean="0"/>
              <a:t> 2 KUHP.</a:t>
            </a:r>
            <a:br>
              <a:rPr lang="en-US" cap="none" dirty="0" smtClean="0"/>
            </a:br>
            <a:r>
              <a:rPr lang="en-US" cap="none" dirty="0" err="1" smtClean="0"/>
              <a:t>Pasal</a:t>
            </a:r>
            <a:r>
              <a:rPr lang="en-US" cap="none" dirty="0" smtClean="0"/>
              <a:t> 5 </a:t>
            </a:r>
            <a:r>
              <a:rPr lang="en-US" cap="none" dirty="0" err="1" smtClean="0"/>
              <a:t>kuhp</a:t>
            </a:r>
            <a:r>
              <a:rPr lang="en-US" cap="none" dirty="0" smtClean="0"/>
              <a:t> </a:t>
            </a:r>
            <a:r>
              <a:rPr lang="en-US" cap="none" dirty="0" err="1" smtClean="0"/>
              <a:t>berisi</a:t>
            </a:r>
            <a:r>
              <a:rPr lang="en-US" cap="none" dirty="0" smtClean="0"/>
              <a:t> </a:t>
            </a:r>
            <a:r>
              <a:rPr lang="en-US" cap="none" dirty="0" err="1" smtClean="0"/>
              <a:t>tersebut</a:t>
            </a:r>
            <a:r>
              <a:rPr lang="en-US" cap="none" dirty="0" smtClean="0"/>
              <a:t> </a:t>
            </a:r>
            <a:r>
              <a:rPr lang="en-US" cap="none" dirty="0" err="1" smtClean="0"/>
              <a:t>tetapi</a:t>
            </a:r>
            <a:r>
              <a:rPr lang="en-US" cap="none" dirty="0" smtClean="0"/>
              <a:t> </a:t>
            </a:r>
            <a:r>
              <a:rPr lang="en-US" cap="none" dirty="0" err="1" smtClean="0"/>
              <a:t>ada</a:t>
            </a:r>
            <a:r>
              <a:rPr lang="en-US" cap="none" dirty="0" smtClean="0"/>
              <a:t> </a:t>
            </a:r>
            <a:r>
              <a:rPr lang="en-US" cap="none" dirty="0" err="1" smtClean="0"/>
              <a:t>pembatasan</a:t>
            </a:r>
            <a:r>
              <a:rPr lang="en-US" cap="none" dirty="0" smtClean="0"/>
              <a:t> </a:t>
            </a:r>
            <a:r>
              <a:rPr lang="en-US" cap="none" dirty="0" err="1" smtClean="0"/>
              <a:t>tertentu</a:t>
            </a:r>
            <a:r>
              <a:rPr lang="en-US" cap="none" dirty="0" smtClean="0"/>
              <a:t>, </a:t>
            </a:r>
            <a:r>
              <a:rPr lang="en-US" cap="none" dirty="0" err="1" smtClean="0"/>
              <a:t>yaitu</a:t>
            </a:r>
            <a:r>
              <a:rPr lang="en-US" cap="none" dirty="0" smtClean="0"/>
              <a:t> </a:t>
            </a:r>
            <a:r>
              <a:rPr lang="en-US" cap="none" dirty="0" err="1" smtClean="0"/>
              <a:t>jika</a:t>
            </a:r>
            <a:r>
              <a:rPr lang="en-US" cap="none" dirty="0" smtClean="0"/>
              <a:t> yang </a:t>
            </a:r>
            <a:r>
              <a:rPr lang="en-US" cap="none" dirty="0" err="1" smtClean="0"/>
              <a:t>dilakukan</a:t>
            </a:r>
            <a:r>
              <a:rPr lang="en-US" cap="none" dirty="0" smtClean="0"/>
              <a:t> </a:t>
            </a:r>
            <a:r>
              <a:rPr lang="en-US" cap="none" dirty="0" err="1" smtClean="0"/>
              <a:t>adalah</a:t>
            </a:r>
            <a:r>
              <a:rPr lang="en-US" cap="none" dirty="0" smtClean="0"/>
              <a:t> </a:t>
            </a:r>
            <a:r>
              <a:rPr lang="en-US" cap="none" dirty="0" err="1" smtClean="0"/>
              <a:t>perbuatan</a:t>
            </a:r>
            <a:r>
              <a:rPr lang="en-US" cap="none" dirty="0" smtClean="0"/>
              <a:t> yang </a:t>
            </a:r>
            <a:r>
              <a:rPr lang="en-US" cap="none" dirty="0" err="1" smtClean="0"/>
              <a:t>diatur</a:t>
            </a:r>
            <a:r>
              <a:rPr lang="en-US" cap="none" dirty="0" smtClean="0"/>
              <a:t> </a:t>
            </a:r>
            <a:r>
              <a:rPr lang="en-US" cap="none" dirty="0" err="1" smtClean="0"/>
              <a:t>di</a:t>
            </a:r>
            <a:r>
              <a:rPr lang="en-US" cap="none" dirty="0" smtClean="0"/>
              <a:t> </a:t>
            </a:r>
            <a:r>
              <a:rPr lang="en-US" cap="none" dirty="0" err="1" smtClean="0"/>
              <a:t>dalam</a:t>
            </a:r>
            <a:r>
              <a:rPr lang="en-US" cap="none" dirty="0" smtClean="0"/>
              <a:t> </a:t>
            </a:r>
            <a:r>
              <a:rPr lang="en-US" cap="none" dirty="0" err="1" smtClean="0"/>
              <a:t>bab</a:t>
            </a:r>
            <a:r>
              <a:rPr lang="en-US" cap="none" dirty="0" smtClean="0"/>
              <a:t> I </a:t>
            </a:r>
            <a:r>
              <a:rPr lang="en-US" cap="none" dirty="0" err="1" smtClean="0"/>
              <a:t>dan</a:t>
            </a:r>
            <a:r>
              <a:rPr lang="en-US" cap="none" dirty="0" smtClean="0"/>
              <a:t> II </a:t>
            </a:r>
            <a:r>
              <a:rPr lang="en-US" cap="none" dirty="0" err="1" smtClean="0"/>
              <a:t>buku</a:t>
            </a:r>
            <a:r>
              <a:rPr lang="en-US" cap="none" dirty="0" smtClean="0"/>
              <a:t> </a:t>
            </a:r>
            <a:r>
              <a:rPr lang="en-US" cap="none" dirty="0" err="1" smtClean="0"/>
              <a:t>kedua</a:t>
            </a:r>
            <a:r>
              <a:rPr lang="en-US" cap="none" dirty="0" smtClean="0"/>
              <a:t> </a:t>
            </a:r>
            <a:r>
              <a:rPr lang="en-US" cap="none" dirty="0" err="1" smtClean="0"/>
              <a:t>kuhp</a:t>
            </a:r>
            <a:r>
              <a:rPr lang="en-US" cap="none" dirty="0" smtClean="0"/>
              <a:t> </a:t>
            </a:r>
            <a:r>
              <a:rPr lang="en-US" cap="none" dirty="0" err="1" smtClean="0"/>
              <a:t>pasal</a:t>
            </a:r>
            <a:r>
              <a:rPr lang="en-US" cap="none" dirty="0" smtClean="0"/>
              <a:t> 104 – 139</a:t>
            </a:r>
            <a:br>
              <a:rPr lang="en-US" cap="none" dirty="0" smtClean="0"/>
            </a:br>
            <a:r>
              <a:rPr lang="en-US" cap="none" dirty="0" err="1" smtClean="0"/>
              <a:t>pasal</a:t>
            </a:r>
            <a:r>
              <a:rPr lang="en-US" cap="none" dirty="0" smtClean="0"/>
              <a:t> 160, 161, 279.</a:t>
            </a:r>
            <a:br>
              <a:rPr lang="en-US" cap="none" dirty="0" smtClean="0"/>
            </a:br>
            <a:r>
              <a:rPr lang="en-US" cap="none" dirty="0" err="1" smtClean="0"/>
              <a:t>Perbuatan</a:t>
            </a:r>
            <a:r>
              <a:rPr lang="en-US" cap="none" dirty="0" smtClean="0"/>
              <a:t> yang </a:t>
            </a:r>
            <a:r>
              <a:rPr lang="en-US" cap="none" dirty="0" err="1" smtClean="0"/>
              <a:t>menurut</a:t>
            </a:r>
            <a:r>
              <a:rPr lang="en-US" cap="none" dirty="0" smtClean="0"/>
              <a:t> </a:t>
            </a:r>
            <a:r>
              <a:rPr lang="en-US" cap="none" dirty="0" err="1" smtClean="0"/>
              <a:t>perundang</a:t>
            </a:r>
            <a:r>
              <a:rPr lang="en-US" cap="none" dirty="0" smtClean="0"/>
              <a:t> – </a:t>
            </a:r>
            <a:r>
              <a:rPr lang="en-US" cap="none" dirty="0" err="1" smtClean="0"/>
              <a:t>undangan</a:t>
            </a:r>
            <a:r>
              <a:rPr lang="en-US" cap="none" dirty="0" smtClean="0"/>
              <a:t> </a:t>
            </a:r>
            <a:r>
              <a:rPr lang="en-US" cap="none" dirty="0" err="1" smtClean="0"/>
              <a:t>di</a:t>
            </a:r>
            <a:r>
              <a:rPr lang="en-US" cap="none" dirty="0" smtClean="0"/>
              <a:t> </a:t>
            </a:r>
            <a:r>
              <a:rPr lang="en-US" cap="none" dirty="0" err="1" smtClean="0"/>
              <a:t>indonesia</a:t>
            </a:r>
            <a:r>
              <a:rPr lang="en-US" cap="none" dirty="0" smtClean="0"/>
              <a:t> </a:t>
            </a:r>
            <a:r>
              <a:rPr lang="en-US" cap="none" dirty="0" err="1" smtClean="0"/>
              <a:t>termasuk</a:t>
            </a:r>
            <a:r>
              <a:rPr lang="en-US" cap="none" dirty="0" smtClean="0"/>
              <a:t> </a:t>
            </a:r>
            <a:r>
              <a:rPr lang="en-US" cap="none" dirty="0" err="1" smtClean="0"/>
              <a:t>kejahatan</a:t>
            </a:r>
            <a:r>
              <a:rPr lang="en-US" cap="none" dirty="0" smtClean="0"/>
              <a:t> </a:t>
            </a:r>
            <a:r>
              <a:rPr lang="en-US" cap="none" dirty="0" err="1" smtClean="0"/>
              <a:t>dan</a:t>
            </a:r>
            <a:r>
              <a:rPr lang="en-US" cap="none" dirty="0" smtClean="0"/>
              <a:t> </a:t>
            </a:r>
            <a:r>
              <a:rPr lang="en-US" cap="none" dirty="0" err="1" smtClean="0"/>
              <a:t>menurut</a:t>
            </a:r>
            <a:r>
              <a:rPr lang="en-US" cap="none" dirty="0" smtClean="0"/>
              <a:t> </a:t>
            </a:r>
            <a:r>
              <a:rPr lang="en-US" cap="none" dirty="0" err="1" smtClean="0"/>
              <a:t>ketentuan</a:t>
            </a:r>
            <a:r>
              <a:rPr lang="en-US" cap="none" dirty="0" smtClean="0"/>
              <a:t> </a:t>
            </a:r>
            <a:r>
              <a:rPr lang="en-US" cap="none" dirty="0" err="1" smtClean="0"/>
              <a:t>di</a:t>
            </a:r>
            <a:r>
              <a:rPr lang="en-US" cap="none" dirty="0" smtClean="0"/>
              <a:t> </a:t>
            </a:r>
            <a:r>
              <a:rPr lang="en-US" cap="none" dirty="0" err="1" smtClean="0"/>
              <a:t>negara</a:t>
            </a:r>
            <a:r>
              <a:rPr lang="en-US" cap="none" dirty="0" smtClean="0"/>
              <a:t> </a:t>
            </a:r>
            <a:r>
              <a:rPr lang="en-US" cap="none" dirty="0" err="1" smtClean="0"/>
              <a:t>itu</a:t>
            </a:r>
            <a:r>
              <a:rPr lang="en-US" cap="none" dirty="0" smtClean="0"/>
              <a:t> </a:t>
            </a:r>
            <a:r>
              <a:rPr lang="en-US" cap="none" dirty="0" err="1" smtClean="0"/>
              <a:t>dapat</a:t>
            </a:r>
            <a:r>
              <a:rPr lang="en-US" cap="none" dirty="0" smtClean="0"/>
              <a:t> </a:t>
            </a:r>
            <a:r>
              <a:rPr lang="en-US" cap="none" dirty="0" err="1" smtClean="0"/>
              <a:t>dipidana</a:t>
            </a:r>
            <a:r>
              <a:rPr lang="en-US" cap="none" dirty="0" smtClean="0"/>
              <a:t>.</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619125"/>
            <a:ext cx="8572560" cy="5810271"/>
          </a:xfrm>
        </p:spPr>
        <p:txBody>
          <a:bodyPr/>
          <a:lstStyle/>
          <a:p>
            <a:r>
              <a:rPr lang="en-US" dirty="0" err="1" smtClean="0"/>
              <a:t>Asas</a:t>
            </a:r>
            <a:r>
              <a:rPr lang="en-US" dirty="0" smtClean="0"/>
              <a:t> universal</a:t>
            </a:r>
            <a:br>
              <a:rPr lang="en-US" dirty="0" smtClean="0"/>
            </a:br>
            <a:r>
              <a:rPr lang="en-US" dirty="0" err="1" smtClean="0"/>
              <a:t>suatu</a:t>
            </a:r>
            <a:r>
              <a:rPr lang="en-US" dirty="0" smtClean="0"/>
              <a:t> </a:t>
            </a:r>
            <a:r>
              <a:rPr lang="en-US" dirty="0" err="1" smtClean="0"/>
              <a:t>asa</a:t>
            </a:r>
            <a:r>
              <a:rPr lang="en-US" dirty="0" smtClean="0"/>
              <a:t> yang </a:t>
            </a:r>
            <a:r>
              <a:rPr lang="en-US" dirty="0" err="1" smtClean="0"/>
              <a:t>menegaskan</a:t>
            </a:r>
            <a:r>
              <a:rPr lang="en-US" dirty="0" smtClean="0"/>
              <a:t> </a:t>
            </a:r>
            <a:r>
              <a:rPr lang="en-US" dirty="0" err="1" smtClean="0"/>
              <a:t>bahwa</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suatu</a:t>
            </a:r>
            <a:r>
              <a:rPr lang="en-US" dirty="0" smtClean="0"/>
              <a:t> </a:t>
            </a:r>
            <a:r>
              <a:rPr lang="en-US" dirty="0" err="1" smtClean="0"/>
              <a:t>negara</a:t>
            </a:r>
            <a:r>
              <a:rPr lang="en-US" dirty="0" smtClean="0"/>
              <a:t> </a:t>
            </a:r>
            <a:r>
              <a:rPr lang="en-US" dirty="0" err="1" smtClean="0"/>
              <a:t>dapat</a:t>
            </a:r>
            <a:r>
              <a:rPr lang="en-US" dirty="0" smtClean="0"/>
              <a:t> </a:t>
            </a:r>
            <a:r>
              <a:rPr lang="en-US" dirty="0" err="1" smtClean="0"/>
              <a:t>berlaku</a:t>
            </a:r>
            <a:r>
              <a:rPr lang="en-US" dirty="0" smtClean="0"/>
              <a:t> </a:t>
            </a:r>
            <a:r>
              <a:rPr lang="en-US" dirty="0" err="1" smtClean="0"/>
              <a:t>terhadap</a:t>
            </a:r>
            <a:r>
              <a:rPr lang="en-US" dirty="0" smtClean="0"/>
              <a:t> </a:t>
            </a:r>
            <a:r>
              <a:rPr lang="en-US" dirty="0" err="1" smtClean="0"/>
              <a:t>siapa</a:t>
            </a:r>
            <a:r>
              <a:rPr lang="en-US" dirty="0" smtClean="0"/>
              <a:t> </a:t>
            </a:r>
            <a:r>
              <a:rPr lang="en-US" dirty="0" err="1" smtClean="0"/>
              <a:t>saja</a:t>
            </a:r>
            <a:r>
              <a:rPr lang="en-US" dirty="0" smtClean="0"/>
              <a:t>, </a:t>
            </a:r>
            <a:r>
              <a:rPr lang="en-US" dirty="0" err="1" smtClean="0"/>
              <a:t>dimana</a:t>
            </a:r>
            <a:r>
              <a:rPr lang="en-US" dirty="0" smtClean="0"/>
              <a:t> </a:t>
            </a:r>
            <a:r>
              <a:rPr lang="en-US" dirty="0" err="1" smtClean="0"/>
              <a:t>saja</a:t>
            </a:r>
            <a:r>
              <a:rPr lang="en-US" dirty="0" smtClean="0"/>
              <a:t> </a:t>
            </a:r>
            <a:r>
              <a:rPr lang="en-US" dirty="0" err="1" smtClean="0"/>
              <a:t>dan</a:t>
            </a:r>
            <a:r>
              <a:rPr lang="en-US" dirty="0" smtClean="0"/>
              <a:t> </a:t>
            </a:r>
            <a:r>
              <a:rPr lang="en-US" dirty="0" err="1" smtClean="0"/>
              <a:t>terhadap</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apa</a:t>
            </a:r>
            <a:r>
              <a:rPr lang="en-US" dirty="0" smtClean="0"/>
              <a:t> </a:t>
            </a:r>
            <a:r>
              <a:rPr lang="en-US" dirty="0" err="1" smtClean="0"/>
              <a:t>saja</a:t>
            </a:r>
            <a:r>
              <a:rPr lang="en-US" dirty="0" smtClean="0"/>
              <a:t> yang </a:t>
            </a:r>
            <a:r>
              <a:rPr lang="en-US" dirty="0" err="1" smtClean="0"/>
              <a:t>dapat</a:t>
            </a:r>
            <a:r>
              <a:rPr lang="en-US" dirty="0" smtClean="0"/>
              <a:t> </a:t>
            </a:r>
            <a:r>
              <a:rPr lang="en-US" dirty="0" err="1" smtClean="0"/>
              <a:t>mengganggu</a:t>
            </a:r>
            <a:r>
              <a:rPr lang="en-US" dirty="0" smtClean="0"/>
              <a:t> </a:t>
            </a:r>
            <a:r>
              <a:rPr lang="en-US" dirty="0" err="1" smtClean="0"/>
              <a:t>ketertiban</a:t>
            </a:r>
            <a:r>
              <a:rPr lang="en-US" dirty="0" smtClean="0"/>
              <a:t> </a:t>
            </a:r>
            <a:r>
              <a:rPr lang="en-US" dirty="0" err="1" smtClean="0"/>
              <a:t>dan</a:t>
            </a:r>
            <a:r>
              <a:rPr lang="en-US" dirty="0" smtClean="0"/>
              <a:t> </a:t>
            </a:r>
            <a:r>
              <a:rPr lang="en-US" dirty="0" err="1" smtClean="0"/>
              <a:t>kepentingan</a:t>
            </a:r>
            <a:r>
              <a:rPr lang="en-US" dirty="0" smtClean="0"/>
              <a:t> </a:t>
            </a:r>
            <a:r>
              <a:rPr lang="en-US" dirty="0" err="1" smtClean="0"/>
              <a:t>hukum</a:t>
            </a:r>
            <a:r>
              <a:rPr lang="en-US" dirty="0" smtClean="0"/>
              <a:t> </a:t>
            </a:r>
            <a:r>
              <a:rPr lang="en-US" dirty="0" err="1" smtClean="0"/>
              <a:t>dunia</a:t>
            </a:r>
            <a:r>
              <a:rPr lang="en-US" dirty="0" smtClean="0"/>
              <a:t> </a:t>
            </a:r>
            <a:r>
              <a:rPr lang="en-US" dirty="0" err="1" smtClean="0"/>
              <a:t>internasional</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619125"/>
            <a:ext cx="7785129" cy="5881709"/>
          </a:xfrm>
        </p:spPr>
        <p:txBody>
          <a:bodyPr/>
          <a:lstStyle/>
          <a:p>
            <a:r>
              <a:rPr lang="en-US" dirty="0" smtClean="0"/>
              <a:t>A </a:t>
            </a:r>
            <a:r>
              <a:rPr lang="en-US" dirty="0" err="1" smtClean="0"/>
              <a:t>orang</a:t>
            </a:r>
            <a:r>
              <a:rPr lang="en-US" dirty="0" smtClean="0"/>
              <a:t> </a:t>
            </a:r>
            <a:r>
              <a:rPr lang="en-US" dirty="0" err="1" smtClean="0"/>
              <a:t>portugis</a:t>
            </a:r>
            <a:r>
              <a:rPr lang="en-US" dirty="0" smtClean="0"/>
              <a:t> </a:t>
            </a:r>
            <a:r>
              <a:rPr lang="en-US" dirty="0" err="1" smtClean="0"/>
              <a:t>memalsukan</a:t>
            </a:r>
            <a:r>
              <a:rPr lang="en-US" dirty="0" smtClean="0"/>
              <a:t> </a:t>
            </a:r>
            <a:r>
              <a:rPr lang="en-US" dirty="0" err="1" smtClean="0"/>
              <a:t>mata</a:t>
            </a:r>
            <a:r>
              <a:rPr lang="en-US" dirty="0" smtClean="0"/>
              <a:t> </a:t>
            </a:r>
            <a:r>
              <a:rPr lang="en-US" dirty="0" err="1" smtClean="0"/>
              <a:t>uang</a:t>
            </a:r>
            <a:r>
              <a:rPr lang="en-US" dirty="0" smtClean="0"/>
              <a:t> dollar </a:t>
            </a:r>
            <a:r>
              <a:rPr lang="en-US" dirty="0" err="1" smtClean="0"/>
              <a:t>amerika</a:t>
            </a:r>
            <a:r>
              <a:rPr lang="en-US" dirty="0" smtClean="0"/>
              <a:t> </a:t>
            </a:r>
            <a:r>
              <a:rPr lang="en-US" dirty="0" err="1" smtClean="0"/>
              <a:t>di</a:t>
            </a:r>
            <a:r>
              <a:rPr lang="en-US" dirty="0" smtClean="0"/>
              <a:t> </a:t>
            </a:r>
            <a:r>
              <a:rPr lang="en-US" dirty="0" err="1" smtClean="0"/>
              <a:t>prancis</a:t>
            </a:r>
            <a:r>
              <a:rPr lang="en-US" dirty="0" smtClean="0"/>
              <a:t>, </a:t>
            </a:r>
            <a:r>
              <a:rPr lang="en-US" dirty="0" err="1" smtClean="0"/>
              <a:t>lalu</a:t>
            </a:r>
            <a:r>
              <a:rPr lang="en-US" dirty="0" smtClean="0"/>
              <a:t> </a:t>
            </a:r>
            <a:r>
              <a:rPr lang="en-US" dirty="0" err="1" smtClean="0"/>
              <a:t>lari</a:t>
            </a:r>
            <a:r>
              <a:rPr lang="en-US" dirty="0" smtClean="0"/>
              <a:t> </a:t>
            </a:r>
            <a:r>
              <a:rPr lang="en-US" dirty="0" err="1" smtClean="0"/>
              <a:t>dan</a:t>
            </a:r>
            <a:r>
              <a:rPr lang="en-US" dirty="0" smtClean="0"/>
              <a:t> </a:t>
            </a:r>
            <a:r>
              <a:rPr lang="en-US" dirty="0" err="1" smtClean="0"/>
              <a:t>bersembunyi</a:t>
            </a:r>
            <a:r>
              <a:rPr lang="en-US" dirty="0" smtClean="0"/>
              <a:t> </a:t>
            </a:r>
            <a:r>
              <a:rPr lang="en-US" dirty="0" err="1" smtClean="0"/>
              <a:t>di</a:t>
            </a:r>
            <a:r>
              <a:rPr lang="en-US" dirty="0" smtClean="0"/>
              <a:t> </a:t>
            </a:r>
            <a:r>
              <a:rPr lang="en-US" dirty="0" err="1" smtClean="0"/>
              <a:t>indonesia</a:t>
            </a:r>
            <a:r>
              <a:rPr lang="en-US" dirty="0" smtClean="0"/>
              <a:t>. </a:t>
            </a:r>
            <a:r>
              <a:rPr lang="en-US" dirty="0" err="1" smtClean="0"/>
              <a:t>Bila</a:t>
            </a:r>
            <a:r>
              <a:rPr lang="en-US" dirty="0" smtClean="0"/>
              <a:t> </a:t>
            </a:r>
            <a:r>
              <a:rPr lang="en-US" dirty="0" err="1" smtClean="0"/>
              <a:t>seandainya</a:t>
            </a:r>
            <a:r>
              <a:rPr lang="en-US" dirty="0" smtClean="0"/>
              <a:t> </a:t>
            </a:r>
            <a:r>
              <a:rPr lang="en-US" dirty="0" err="1" smtClean="0"/>
              <a:t>ia</a:t>
            </a:r>
            <a:r>
              <a:rPr lang="en-US" dirty="0" smtClean="0"/>
              <a:t> </a:t>
            </a:r>
            <a:r>
              <a:rPr lang="en-US" dirty="0" err="1" smtClean="0"/>
              <a:t>tertangkap</a:t>
            </a:r>
            <a:r>
              <a:rPr lang="en-US" dirty="0" smtClean="0"/>
              <a:t> </a:t>
            </a:r>
            <a:r>
              <a:rPr lang="en-US" dirty="0" err="1" smtClean="0"/>
              <a:t>di</a:t>
            </a:r>
            <a:r>
              <a:rPr lang="en-US" dirty="0" smtClean="0"/>
              <a:t> </a:t>
            </a:r>
            <a:r>
              <a:rPr lang="en-US" dirty="0" err="1" smtClean="0"/>
              <a:t>indonesia</a:t>
            </a:r>
            <a:r>
              <a:rPr lang="en-US" dirty="0" smtClean="0"/>
              <a:t> , </a:t>
            </a:r>
            <a:r>
              <a:rPr lang="en-US" dirty="0" err="1" smtClean="0"/>
              <a:t>maka</a:t>
            </a:r>
            <a:r>
              <a:rPr lang="en-US" dirty="0" smtClean="0"/>
              <a:t> </a:t>
            </a:r>
            <a:r>
              <a:rPr lang="en-US" dirty="0" err="1" smtClean="0"/>
              <a:t>ia</a:t>
            </a:r>
            <a:r>
              <a:rPr lang="en-US" dirty="0" smtClean="0"/>
              <a:t> </a:t>
            </a:r>
            <a:r>
              <a:rPr lang="en-US" dirty="0" err="1" smtClean="0"/>
              <a:t>dapat</a:t>
            </a:r>
            <a:r>
              <a:rPr lang="en-US" dirty="0" smtClean="0"/>
              <a:t> </a:t>
            </a:r>
            <a:r>
              <a:rPr lang="en-US" dirty="0" err="1" smtClean="0"/>
              <a:t>diadili</a:t>
            </a:r>
            <a:r>
              <a:rPr lang="en-US" dirty="0" smtClean="0"/>
              <a:t> </a:t>
            </a:r>
            <a:r>
              <a:rPr lang="en-US" dirty="0" err="1" smtClean="0"/>
              <a:t>dan</a:t>
            </a:r>
            <a:r>
              <a:rPr lang="en-US" dirty="0" smtClean="0"/>
              <a:t> </a:t>
            </a:r>
            <a:r>
              <a:rPr lang="en-US" dirty="0" err="1" smtClean="0"/>
              <a:t>dihukum</a:t>
            </a:r>
            <a:r>
              <a:rPr lang="en-US" dirty="0" smtClean="0"/>
              <a:t> </a:t>
            </a:r>
            <a:r>
              <a:rPr lang="en-US" dirty="0" err="1" smtClean="0"/>
              <a:t>di</a:t>
            </a:r>
            <a:r>
              <a:rPr lang="en-US" dirty="0" smtClean="0"/>
              <a:t> </a:t>
            </a:r>
            <a:r>
              <a:rPr lang="en-US" dirty="0" err="1" smtClean="0"/>
              <a:t>indonesia</a:t>
            </a:r>
            <a:r>
              <a:rPr lang="en-US" dirty="0" smtClean="0"/>
              <a:t> </a:t>
            </a:r>
            <a:r>
              <a:rPr lang="en-US" dirty="0" err="1" smtClean="0"/>
              <a:t>juga</a:t>
            </a:r>
            <a:r>
              <a:rPr lang="en-US" dirty="0" smtClean="0"/>
              <a:t> ( </a:t>
            </a:r>
            <a:r>
              <a:rPr lang="en-US" dirty="0" err="1" smtClean="0"/>
              <a:t>berdasarkan</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indonesia</a:t>
            </a:r>
            <a:r>
              <a:rPr lang="en-US" dirty="0" smtClean="0"/>
              <a:t> </a:t>
            </a:r>
            <a:r>
              <a:rPr lang="en-US" dirty="0" err="1" smtClean="0"/>
              <a:t>tanpa</a:t>
            </a:r>
            <a:r>
              <a:rPr lang="en-US" dirty="0" smtClean="0"/>
              <a:t> </a:t>
            </a:r>
            <a:r>
              <a:rPr lang="en-US" dirty="0" err="1" smtClean="0"/>
              <a:t>perlu</a:t>
            </a:r>
            <a:r>
              <a:rPr lang="en-US" dirty="0" smtClean="0"/>
              <a:t> </a:t>
            </a:r>
            <a:r>
              <a:rPr lang="en-US" dirty="0" err="1" smtClean="0"/>
              <a:t>dipulangkan</a:t>
            </a:r>
            <a:r>
              <a:rPr lang="en-US" dirty="0" smtClean="0"/>
              <a:t> </a:t>
            </a:r>
            <a:r>
              <a:rPr lang="en-US" dirty="0" err="1" smtClean="0"/>
              <a:t>di</a:t>
            </a:r>
            <a:r>
              <a:rPr lang="en-US" dirty="0" smtClean="0"/>
              <a:t> </a:t>
            </a:r>
            <a:r>
              <a:rPr lang="en-US" dirty="0" err="1" smtClean="0"/>
              <a:t>negaranya</a:t>
            </a:r>
            <a:r>
              <a:rPr lang="en-US" dirty="0" smtClean="0"/>
              <a:t> </a:t>
            </a:r>
            <a:r>
              <a:rPr lang="en-US" dirty="0" err="1" smtClean="0"/>
              <a:t>lagi</a:t>
            </a:r>
            <a:r>
              <a:rPr lang="en-US" smtClean="0"/>
              <a:t>.</a:t>
            </a: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2"/>
          <p:cNvSpPr>
            <a:spLocks noGrp="1" noChangeArrowheads="1"/>
          </p:cNvSpPr>
          <p:nvPr>
            <p:ph type="title"/>
          </p:nvPr>
        </p:nvSpPr>
        <p:spPr>
          <a:xfrm>
            <a:off x="855663" y="619125"/>
            <a:ext cx="7429500" cy="1477963"/>
          </a:xfrm>
        </p:spPr>
        <p:txBody>
          <a:bodyPr/>
          <a:lstStyle/>
          <a:p>
            <a:pPr fontAlgn="auto">
              <a:spcAft>
                <a:spcPts val="0"/>
              </a:spcAft>
              <a:defRPr/>
            </a:pPr>
            <a:endParaRPr lang="en-US" smtClean="0"/>
          </a:p>
        </p:txBody>
      </p:sp>
      <p:sp>
        <p:nvSpPr>
          <p:cNvPr id="45059" name="Rectangle 3"/>
          <p:cNvSpPr>
            <a:spLocks noGrp="1" noChangeArrowheads="1"/>
          </p:cNvSpPr>
          <p:nvPr>
            <p:ph idx="1"/>
          </p:nvPr>
        </p:nvSpPr>
        <p:spPr>
          <a:xfrm>
            <a:off x="395288" y="3429000"/>
            <a:ext cx="8229600" cy="2868613"/>
          </a:xfrm>
        </p:spPr>
        <p:txBody>
          <a:bodyPr/>
          <a:lstStyle/>
          <a:p>
            <a:pPr algn="ctr">
              <a:spcBef>
                <a:spcPct val="0"/>
              </a:spcBef>
              <a:buFontTx/>
              <a:buNone/>
            </a:pPr>
            <a:r>
              <a:rPr lang="en-US" sz="6000" b="1" smtClean="0">
                <a:solidFill>
                  <a:srgbClr val="0099CC"/>
                </a:solidFill>
              </a:rPr>
              <a:t>KRIMINOLOGI</a:t>
            </a:r>
          </a:p>
        </p:txBody>
      </p:sp>
      <p:sp>
        <p:nvSpPr>
          <p:cNvPr id="45060" name="Slide Number Placeholder 5"/>
          <p:cNvSpPr>
            <a:spLocks noGrp="1"/>
          </p:cNvSpPr>
          <p:nvPr>
            <p:ph type="sldNum" sz="quarter" idx="12"/>
          </p:nvPr>
        </p:nvSpPr>
        <p:spPr bwMode="auto">
          <a:noFill/>
          <a:ln>
            <a:miter lim="800000"/>
            <a:headEnd/>
            <a:tailEnd/>
          </a:ln>
        </p:spPr>
        <p:txBody>
          <a:bodyPr/>
          <a:lstStyle/>
          <a:p>
            <a:fld id="{A2B8D442-37D3-46CA-94C3-66E86EBCB661}" type="slidenum">
              <a:rPr lang="en-US" sz="1400">
                <a:solidFill>
                  <a:schemeClr val="tx1"/>
                </a:solidFill>
              </a:rPr>
              <a:pPr/>
              <a:t>55</a:t>
            </a:fld>
            <a:endParaRPr lang="en-US" sz="1400">
              <a:solidFill>
                <a:schemeClr val="tx1"/>
              </a:solidFill>
            </a:endParaRPr>
          </a:p>
        </p:txBody>
      </p:sp>
      <p:grpSp>
        <p:nvGrpSpPr>
          <p:cNvPr id="2" name="Group 4"/>
          <p:cNvGrpSpPr>
            <a:grpSpLocks/>
          </p:cNvGrpSpPr>
          <p:nvPr/>
        </p:nvGrpSpPr>
        <p:grpSpPr bwMode="auto">
          <a:xfrm>
            <a:off x="3879850" y="1874838"/>
            <a:ext cx="1004888" cy="982662"/>
            <a:chOff x="2444" y="1181"/>
            <a:chExt cx="633" cy="619"/>
          </a:xfrm>
        </p:grpSpPr>
        <p:sp>
          <p:nvSpPr>
            <p:cNvPr id="153605" name="Rectangle 5">
              <a:hlinkClick r:id="rId2" action="ppaction://hlinksldjump"/>
            </p:cNvPr>
            <p:cNvSpPr>
              <a:spLocks noChangeArrowheads="1"/>
            </p:cNvSpPr>
            <p:nvPr/>
          </p:nvSpPr>
          <p:spPr bwMode="gray">
            <a:xfrm rot="3419336">
              <a:off x="2451" y="1174"/>
              <a:ext cx="619" cy="633"/>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hlink"/>
              </a:extrusionClr>
            </a:sp3d>
          </p:spPr>
          <p:txBody>
            <a:bodyPr wrap="none" anchor="ctr">
              <a:flatTx/>
            </a:bodyPr>
            <a:lstStyle/>
            <a:p>
              <a:pPr eaLnBrk="1" hangingPunct="1">
                <a:defRPr/>
              </a:pPr>
              <a:endParaRPr lang="en-US"/>
            </a:p>
          </p:txBody>
        </p:sp>
        <p:sp>
          <p:nvSpPr>
            <p:cNvPr id="45063" name="Text Box 6"/>
            <p:cNvSpPr txBox="1">
              <a:spLocks noChangeArrowheads="1"/>
            </p:cNvSpPr>
            <p:nvPr/>
          </p:nvSpPr>
          <p:spPr bwMode="gray">
            <a:xfrm>
              <a:off x="2608" y="1207"/>
              <a:ext cx="356" cy="576"/>
            </a:xfrm>
            <a:prstGeom prst="rect">
              <a:avLst/>
            </a:prstGeom>
            <a:noFill/>
            <a:ln w="9525" algn="ctr">
              <a:noFill/>
              <a:miter lim="800000"/>
              <a:headEnd/>
              <a:tailEnd/>
            </a:ln>
          </p:spPr>
          <p:txBody>
            <a:bodyPr wrap="none">
              <a:spAutoFit/>
            </a:bodyPr>
            <a:lstStyle/>
            <a:p>
              <a:pPr algn="ctr"/>
              <a:r>
                <a:rPr lang="en-US" sz="5400" b="1">
                  <a:solidFill>
                    <a:schemeClr val="bg1"/>
                  </a:solidFill>
                </a:rPr>
                <a:t>6</a:t>
              </a:r>
            </a:p>
          </p:txBody>
        </p:sp>
      </p:gr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2"/>
          <p:cNvSpPr>
            <a:spLocks noGrp="1" noChangeArrowheads="1"/>
          </p:cNvSpPr>
          <p:nvPr>
            <p:ph type="title"/>
          </p:nvPr>
        </p:nvSpPr>
        <p:spPr>
          <a:xfrm>
            <a:off x="855663" y="619125"/>
            <a:ext cx="7429500" cy="793750"/>
          </a:xfrm>
        </p:spPr>
        <p:txBody>
          <a:bodyPr/>
          <a:lstStyle/>
          <a:p>
            <a:pPr fontAlgn="auto">
              <a:spcAft>
                <a:spcPts val="0"/>
              </a:spcAft>
              <a:defRPr/>
            </a:pPr>
            <a:r>
              <a:rPr lang="en-US" dirty="0" smtClean="0"/>
              <a:t>PENGERTIAN KRIMINOLOGI</a:t>
            </a:r>
          </a:p>
        </p:txBody>
      </p:sp>
      <p:sp>
        <p:nvSpPr>
          <p:cNvPr id="40965" name="Rectangle 3"/>
          <p:cNvSpPr>
            <a:spLocks noGrp="1" noChangeArrowheads="1"/>
          </p:cNvSpPr>
          <p:nvPr>
            <p:ph idx="1"/>
          </p:nvPr>
        </p:nvSpPr>
        <p:spPr>
          <a:xfrm>
            <a:off x="457200" y="1412875"/>
            <a:ext cx="8229600" cy="5029200"/>
          </a:xfrm>
        </p:spPr>
        <p:txBody>
          <a:bodyPr rtlCol="0">
            <a:normAutofit lnSpcReduction="10000"/>
          </a:bodyPr>
          <a:lstStyle/>
          <a:p>
            <a:pPr fontAlgn="auto">
              <a:lnSpc>
                <a:spcPct val="90000"/>
              </a:lnSpc>
              <a:spcAft>
                <a:spcPts val="0"/>
              </a:spcAft>
              <a:buFont typeface="Arial" panose="020B0604020202020204" pitchFamily="34" charset="0"/>
              <a:buChar char="•"/>
              <a:defRPr/>
            </a:pPr>
            <a:r>
              <a:rPr lang="id-ID" sz="2200" b="1" smtClean="0"/>
              <a:t>MOELJATNO :</a:t>
            </a:r>
          </a:p>
          <a:p>
            <a:pPr fontAlgn="auto">
              <a:lnSpc>
                <a:spcPct val="90000"/>
              </a:lnSpc>
              <a:spcAft>
                <a:spcPts val="0"/>
              </a:spcAft>
              <a:buFont typeface="Wingdings" panose="05000000000000000000" pitchFamily="2" charset="2"/>
              <a:buNone/>
              <a:defRPr/>
            </a:pPr>
            <a:r>
              <a:rPr lang="id-ID" sz="2200" smtClean="0"/>
              <a:t>	Kriminologi adalah Ilmu tentang kejahatannya sendiri</a:t>
            </a:r>
          </a:p>
          <a:p>
            <a:pPr fontAlgn="auto">
              <a:lnSpc>
                <a:spcPct val="90000"/>
              </a:lnSpc>
              <a:spcAft>
                <a:spcPts val="0"/>
              </a:spcAft>
              <a:buFont typeface="Wingdings" panose="05000000000000000000" pitchFamily="2" charset="2"/>
              <a:buNone/>
              <a:defRPr/>
            </a:pPr>
            <a:endParaRPr lang="id-ID" sz="2200" smtClean="0"/>
          </a:p>
          <a:p>
            <a:pPr fontAlgn="auto">
              <a:lnSpc>
                <a:spcPct val="90000"/>
              </a:lnSpc>
              <a:spcAft>
                <a:spcPts val="0"/>
              </a:spcAft>
              <a:buFont typeface="Arial" panose="020B0604020202020204" pitchFamily="34" charset="0"/>
              <a:buChar char="•"/>
              <a:defRPr/>
            </a:pPr>
            <a:r>
              <a:rPr lang="id-ID" sz="2200" b="1" smtClean="0"/>
              <a:t>KANTER &amp; SIANTURI :</a:t>
            </a:r>
          </a:p>
          <a:p>
            <a:pPr fontAlgn="auto">
              <a:lnSpc>
                <a:spcPct val="90000"/>
              </a:lnSpc>
              <a:spcAft>
                <a:spcPts val="0"/>
              </a:spcAft>
              <a:buFont typeface="Wingdings" panose="05000000000000000000" pitchFamily="2" charset="2"/>
              <a:buNone/>
              <a:defRPr/>
            </a:pPr>
            <a:r>
              <a:rPr lang="id-ID" sz="2200" smtClean="0"/>
              <a:t>	</a:t>
            </a:r>
            <a:r>
              <a:rPr lang="id-ID" sz="2200" smtClean="0">
                <a:sym typeface="Wingdings" panose="05000000000000000000" pitchFamily="2" charset="2"/>
              </a:rPr>
              <a:t> Kriminologi mempelajari sebab2 timbulnya suatu kejahatan &amp; keadaan2 yg pd umumnya turut mempengaruhinya, serta mempelajari cara2 memberantas kejahatan tsb.</a:t>
            </a:r>
          </a:p>
          <a:p>
            <a:pPr fontAlgn="auto">
              <a:lnSpc>
                <a:spcPct val="90000"/>
              </a:lnSpc>
              <a:spcAft>
                <a:spcPts val="0"/>
              </a:spcAft>
              <a:buFont typeface="Wingdings" panose="05000000000000000000" pitchFamily="2" charset="2"/>
              <a:buNone/>
              <a:defRPr/>
            </a:pPr>
            <a:r>
              <a:rPr lang="id-ID" sz="2200" smtClean="0"/>
              <a:t>	</a:t>
            </a:r>
            <a:r>
              <a:rPr lang="id-ID" sz="2200" smtClean="0">
                <a:sym typeface="Wingdings" panose="05000000000000000000" pitchFamily="2" charset="2"/>
              </a:rPr>
              <a:t> Kriminologi mengartikan kejahatan sbg gejala dlm masyarakat yg tdk pantas &amp; tidak/belum terikat kpd ketentuan2 yg telah tertulis</a:t>
            </a:r>
          </a:p>
          <a:p>
            <a:pPr fontAlgn="auto">
              <a:lnSpc>
                <a:spcPct val="90000"/>
              </a:lnSpc>
              <a:spcAft>
                <a:spcPts val="0"/>
              </a:spcAft>
              <a:buFont typeface="Wingdings" panose="05000000000000000000" pitchFamily="2" charset="2"/>
              <a:buNone/>
              <a:defRPr/>
            </a:pPr>
            <a:endParaRPr lang="id-ID" sz="2200" smtClean="0"/>
          </a:p>
          <a:p>
            <a:pPr fontAlgn="auto">
              <a:lnSpc>
                <a:spcPct val="90000"/>
              </a:lnSpc>
              <a:spcAft>
                <a:spcPts val="0"/>
              </a:spcAft>
              <a:buFont typeface="Arial" panose="020B0604020202020204" pitchFamily="34" charset="0"/>
              <a:buChar char="•"/>
              <a:defRPr/>
            </a:pPr>
            <a:r>
              <a:rPr lang="id-ID" sz="2200" b="1" smtClean="0"/>
              <a:t>SUTHERLAND AND CRESSEY :</a:t>
            </a:r>
          </a:p>
          <a:p>
            <a:pPr fontAlgn="auto">
              <a:lnSpc>
                <a:spcPct val="90000"/>
              </a:lnSpc>
              <a:spcAft>
                <a:spcPts val="0"/>
              </a:spcAft>
              <a:buFont typeface="Wingdings" panose="05000000000000000000" pitchFamily="2" charset="2"/>
              <a:buNone/>
              <a:defRPr/>
            </a:pPr>
            <a:r>
              <a:rPr lang="id-ID" sz="2200" smtClean="0"/>
              <a:t>	Kriminologi adalah himpunan pengetahuan mengenai kejahatan sbg gejala masyarakat</a:t>
            </a:r>
          </a:p>
        </p:txBody>
      </p:sp>
      <p:sp>
        <p:nvSpPr>
          <p:cNvPr id="46084" name="Slide Number Placeholder 5"/>
          <p:cNvSpPr>
            <a:spLocks noGrp="1"/>
          </p:cNvSpPr>
          <p:nvPr>
            <p:ph type="sldNum" sz="quarter" idx="12"/>
          </p:nvPr>
        </p:nvSpPr>
        <p:spPr bwMode="auto">
          <a:noFill/>
          <a:ln>
            <a:miter lim="800000"/>
            <a:headEnd/>
            <a:tailEnd/>
          </a:ln>
        </p:spPr>
        <p:txBody>
          <a:bodyPr/>
          <a:lstStyle/>
          <a:p>
            <a:fld id="{8D74C9C1-3BBC-4EB9-A63B-52BC031DD04B}" type="slidenum">
              <a:rPr lang="en-US" sz="1400">
                <a:solidFill>
                  <a:schemeClr val="tx1"/>
                </a:solidFill>
              </a:rPr>
              <a:pPr/>
              <a:t>56</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2"/>
          <p:cNvSpPr>
            <a:spLocks noGrp="1" noChangeArrowheads="1"/>
          </p:cNvSpPr>
          <p:nvPr>
            <p:ph type="title"/>
          </p:nvPr>
        </p:nvSpPr>
        <p:spPr>
          <a:xfrm>
            <a:off x="914400" y="344488"/>
            <a:ext cx="7620000" cy="563562"/>
          </a:xfrm>
        </p:spPr>
        <p:txBody>
          <a:bodyPr>
            <a:normAutofit fontScale="90000"/>
          </a:bodyPr>
          <a:lstStyle/>
          <a:p>
            <a:pPr fontAlgn="auto">
              <a:spcAft>
                <a:spcPts val="0"/>
              </a:spcAft>
              <a:defRPr/>
            </a:pPr>
            <a:r>
              <a:rPr lang="en-US" sz="2800" smtClean="0"/>
              <a:t>PERBEDAAN KRIMINOLOGI DENGAN </a:t>
            </a:r>
            <a:br>
              <a:rPr lang="en-US" sz="2800" smtClean="0"/>
            </a:br>
            <a:r>
              <a:rPr lang="en-US" sz="2800" smtClean="0"/>
              <a:t>ILMU PENGETAHUAN HUKUM PIDANA</a:t>
            </a:r>
          </a:p>
        </p:txBody>
      </p:sp>
      <p:graphicFrame>
        <p:nvGraphicFramePr>
          <p:cNvPr id="129103" name="Group 79"/>
          <p:cNvGraphicFramePr>
            <a:graphicFrameLocks noGrp="1"/>
          </p:cNvGraphicFramePr>
          <p:nvPr>
            <p:ph type="tbl" idx="1"/>
          </p:nvPr>
        </p:nvGraphicFramePr>
        <p:xfrm>
          <a:off x="539750" y="1484313"/>
          <a:ext cx="8134350" cy="4785114"/>
        </p:xfrm>
        <a:graphic>
          <a:graphicData uri="http://schemas.openxmlformats.org/drawingml/2006/table">
            <a:tbl>
              <a:tblPr/>
              <a:tblGrid>
                <a:gridCol w="647700"/>
                <a:gridCol w="1655763"/>
                <a:gridCol w="2952750"/>
                <a:gridCol w="2878137"/>
              </a:tblGrid>
              <a:tr h="838089">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1" i="0" u="none" strike="noStrike" cap="none" normalizeH="0" baseline="0" dirty="0" smtClean="0">
                          <a:ln>
                            <a:noFill/>
                          </a:ln>
                          <a:solidFill>
                            <a:schemeClr val="bg1"/>
                          </a:solidFill>
                          <a:effectLst/>
                          <a:latin typeface="Arial" charset="0"/>
                        </a:rPr>
                        <a:t>NO</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1" i="0" u="none" strike="noStrike" cap="none" normalizeH="0" baseline="0" smtClean="0">
                          <a:ln>
                            <a:noFill/>
                          </a:ln>
                          <a:solidFill>
                            <a:schemeClr val="bg1"/>
                          </a:solidFill>
                          <a:effectLst/>
                          <a:latin typeface="Arial" charset="0"/>
                        </a:rPr>
                        <a:t>PERBEDAAN</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1" i="0" u="none" strike="noStrike" cap="none" normalizeH="0" baseline="0" smtClean="0">
                          <a:ln>
                            <a:noFill/>
                          </a:ln>
                          <a:solidFill>
                            <a:schemeClr val="bg1"/>
                          </a:solidFill>
                          <a:effectLst/>
                          <a:latin typeface="Arial" charset="0"/>
                        </a:rPr>
                        <a:t>KRIMINOLOGI</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00"/>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800" b="1" i="0" u="none" strike="noStrike" cap="none" normalizeH="0" baseline="0" dirty="0" smtClean="0">
                          <a:ln>
                            <a:noFill/>
                          </a:ln>
                          <a:solidFill>
                            <a:schemeClr val="bg1"/>
                          </a:solidFill>
                          <a:effectLst/>
                          <a:latin typeface="Arial" charset="0"/>
                        </a:rPr>
                        <a:t>ILMU PENGETAHUAN HUKUM PIDANA</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00"/>
                    </a:solidFill>
                  </a:tcPr>
                </a:tc>
              </a:tr>
              <a:tr h="1310466">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600" b="1" i="0" u="none" strike="noStrike" cap="none" normalizeH="0" baseline="0" smtClean="0">
                          <a:ln>
                            <a:noFill/>
                          </a:ln>
                          <a:solidFill>
                            <a:schemeClr val="bg1"/>
                          </a:solidFill>
                          <a:effectLst/>
                          <a:latin typeface="Arial" charset="0"/>
                        </a:rPr>
                        <a:t>1.</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600" b="1" i="0" u="none" strike="noStrike" cap="none" normalizeH="0" baseline="0" smtClean="0">
                          <a:ln>
                            <a:noFill/>
                          </a:ln>
                          <a:solidFill>
                            <a:schemeClr val="bg1"/>
                          </a:solidFill>
                          <a:effectLst/>
                          <a:latin typeface="Arial" charset="0"/>
                        </a:rPr>
                        <a:t>OBJEK</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0" i="0" u="none" strike="noStrike" cap="none" normalizeH="0" baseline="0" smtClean="0">
                          <a:ln>
                            <a:noFill/>
                          </a:ln>
                          <a:solidFill>
                            <a:schemeClr val="bg1"/>
                          </a:solidFill>
                          <a:effectLst/>
                          <a:latin typeface="Arial" charset="0"/>
                        </a:rPr>
                        <a:t>Orang yg melakukan kejahatan itu sendiri sbg suatu gejala dalam masyarakat (bukan sbg norma hukum positif semata-mata)</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0" i="0" u="none" strike="noStrike" cap="none" normalizeH="0" baseline="0" smtClean="0">
                          <a:ln>
                            <a:noFill/>
                          </a:ln>
                          <a:solidFill>
                            <a:schemeClr val="bg1"/>
                          </a:solidFill>
                          <a:effectLst/>
                          <a:latin typeface="Arial" charset="0"/>
                        </a:rPr>
                        <a:t>Hukum (ketentuan2, peraturan2) mengenai kejahatan &amp; pidana</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r>
              <a:tr h="1798081">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600" b="1" i="0" u="none" strike="noStrike" cap="none" normalizeH="0" baseline="0" smtClean="0">
                          <a:ln>
                            <a:noFill/>
                          </a:ln>
                          <a:solidFill>
                            <a:schemeClr val="bg1"/>
                          </a:solidFill>
                          <a:effectLst/>
                          <a:latin typeface="Arial" charset="0"/>
                        </a:rPr>
                        <a:t>2.</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600" b="1" i="0" u="none" strike="noStrike" cap="none" normalizeH="0" baseline="0" dirty="0" smtClean="0">
                          <a:ln>
                            <a:noFill/>
                          </a:ln>
                          <a:solidFill>
                            <a:schemeClr val="bg1"/>
                          </a:solidFill>
                          <a:effectLst/>
                          <a:latin typeface="Arial" charset="0"/>
                        </a:rPr>
                        <a:t>TUGAS</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0" i="0" u="none" strike="noStrike" cap="none" normalizeH="0" baseline="0" smtClean="0">
                          <a:ln>
                            <a:noFill/>
                          </a:ln>
                          <a:solidFill>
                            <a:schemeClr val="bg1"/>
                          </a:solidFill>
                          <a:effectLst/>
                          <a:latin typeface="Arial" charset="0"/>
                        </a:rPr>
                        <a:t>Mencari &amp; menentukan sebab2 dr kejahatan serta menemukan cara2 pemberantasannya</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0" i="0" u="none" strike="noStrike" cap="none" normalizeH="0" baseline="0" dirty="0" smtClean="0">
                          <a:ln>
                            <a:noFill/>
                          </a:ln>
                          <a:solidFill>
                            <a:schemeClr val="bg1"/>
                          </a:solidFill>
                          <a:effectLst/>
                          <a:latin typeface="Arial" charset="0"/>
                        </a:rPr>
                        <a:t>Menjelaskan (intepretasi) hukum pidana, meng</a:t>
                      </a:r>
                      <a:r>
                        <a:rPr kumimoji="0" lang="en-US" sz="1600" b="0" i="0" u="none" strike="noStrike" cap="none" normalizeH="0" baseline="0" smtClean="0">
                          <a:ln>
                            <a:noFill/>
                          </a:ln>
                          <a:solidFill>
                            <a:schemeClr val="bg1"/>
                          </a:solidFill>
                          <a:effectLst/>
                          <a:latin typeface="Arial" charset="0"/>
                        </a:rPr>
                        <a:t>k</a:t>
                      </a:r>
                      <a:r>
                        <a:rPr kumimoji="0" lang="id-ID" sz="1600" b="0" i="0" u="none" strike="noStrike" cap="none" normalizeH="0" baseline="0" smtClean="0">
                          <a:ln>
                            <a:noFill/>
                          </a:ln>
                          <a:solidFill>
                            <a:schemeClr val="bg1"/>
                          </a:solidFill>
                          <a:effectLst/>
                          <a:latin typeface="Arial" charset="0"/>
                        </a:rPr>
                        <a:t>aji norma hukum pidana (konstruksi) &amp; penerapan ketentuan yg berlaku thd suatu tindak pidana yg tjd (sistematika)</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838089">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600" b="1" i="0" u="none" strike="noStrike" cap="none" normalizeH="0" baseline="0" smtClean="0">
                          <a:ln>
                            <a:noFill/>
                          </a:ln>
                          <a:solidFill>
                            <a:schemeClr val="bg1"/>
                          </a:solidFill>
                          <a:effectLst/>
                          <a:latin typeface="Arial" charset="0"/>
                        </a:rPr>
                        <a:t>3.</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en-US" sz="1600" b="1" i="0" u="none" strike="noStrike" cap="none" normalizeH="0" baseline="0" smtClean="0">
                          <a:ln>
                            <a:noFill/>
                          </a:ln>
                          <a:solidFill>
                            <a:schemeClr val="bg1"/>
                          </a:solidFill>
                          <a:effectLst/>
                          <a:latin typeface="Arial" charset="0"/>
                        </a:rPr>
                        <a:t>TUJUAN</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0" i="0" u="none" strike="noStrike" cap="none" normalizeH="0" baseline="0" smtClean="0">
                          <a:ln>
                            <a:noFill/>
                          </a:ln>
                          <a:solidFill>
                            <a:schemeClr val="bg1"/>
                          </a:solidFill>
                          <a:effectLst/>
                          <a:latin typeface="Arial" charset="0"/>
                        </a:rPr>
                        <a:t>Mengamankan masyarakat dr penjahat</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0" lang="id-ID" sz="1600" b="0" i="0" u="none" strike="noStrike" cap="none" normalizeH="0" baseline="0" dirty="0" smtClean="0">
                          <a:ln>
                            <a:noFill/>
                          </a:ln>
                          <a:solidFill>
                            <a:schemeClr val="bg1"/>
                          </a:solidFill>
                          <a:effectLst/>
                          <a:latin typeface="Arial" charset="0"/>
                        </a:rPr>
                        <a:t>Memahami pengertian yg objektif dr peraturan hk. Pidana yg berlaku </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r>
            </a:tbl>
          </a:graphicData>
        </a:graphic>
      </p:graphicFrame>
      <p:sp>
        <p:nvSpPr>
          <p:cNvPr id="47134" name="Slide Number Placeholder 5"/>
          <p:cNvSpPr>
            <a:spLocks noGrp="1"/>
          </p:cNvSpPr>
          <p:nvPr>
            <p:ph type="sldNum" sz="quarter" idx="12"/>
          </p:nvPr>
        </p:nvSpPr>
        <p:spPr bwMode="auto">
          <a:noFill/>
          <a:ln>
            <a:miter lim="800000"/>
            <a:headEnd/>
            <a:tailEnd/>
          </a:ln>
        </p:spPr>
        <p:txBody>
          <a:bodyPr/>
          <a:lstStyle/>
          <a:p>
            <a:fld id="{7C124DB0-C757-405D-A1EF-CAD01F067925}" type="slidenum">
              <a:rPr lang="en-US" sz="1400">
                <a:solidFill>
                  <a:schemeClr val="tx1"/>
                </a:solidFill>
              </a:rPr>
              <a:pPr/>
              <a:t>57</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3"/>
          <p:cNvSpPr>
            <a:spLocks noGrp="1" noChangeArrowheads="1"/>
          </p:cNvSpPr>
          <p:nvPr>
            <p:ph idx="1"/>
          </p:nvPr>
        </p:nvSpPr>
        <p:spPr>
          <a:xfrm>
            <a:off x="855663" y="1196975"/>
            <a:ext cx="7429500" cy="3541713"/>
          </a:xfrm>
        </p:spPr>
        <p:txBody>
          <a:bodyPr rtlCol="0">
            <a:normAutofit fontScale="92500" lnSpcReduction="20000"/>
          </a:bodyPr>
          <a:lstStyle/>
          <a:p>
            <a:pPr fontAlgn="auto">
              <a:spcAft>
                <a:spcPts val="0"/>
              </a:spcAft>
              <a:buFont typeface="Arial" panose="020B0604020202020204" pitchFamily="34" charset="0"/>
              <a:buChar char="•"/>
              <a:defRPr/>
            </a:pPr>
            <a:r>
              <a:rPr lang="id-ID" b="1" dirty="0" smtClean="0"/>
              <a:t>Beberapa sarjana memasukkan kriminologi sbg bag. / pendukung dr IPHP (SIMONS, VAN HAMEL)</a:t>
            </a:r>
            <a:r>
              <a:rPr lang="id-ID" dirty="0" smtClean="0"/>
              <a:t>, </a:t>
            </a:r>
            <a:r>
              <a:rPr lang="id-ID" u="sng" dirty="0" smtClean="0"/>
              <a:t>alasannya</a:t>
            </a:r>
            <a:r>
              <a:rPr lang="id-ID" dirty="0" smtClean="0"/>
              <a:t> :</a:t>
            </a:r>
          </a:p>
          <a:p>
            <a:pPr fontAlgn="auto">
              <a:spcAft>
                <a:spcPts val="0"/>
              </a:spcAft>
              <a:buFont typeface="Wingdings" panose="05000000000000000000" pitchFamily="2" charset="2"/>
              <a:buNone/>
              <a:defRPr/>
            </a:pPr>
            <a:endParaRPr lang="id-ID" dirty="0" smtClean="0"/>
          </a:p>
          <a:p>
            <a:pPr fontAlgn="auto">
              <a:spcAft>
                <a:spcPts val="0"/>
              </a:spcAft>
              <a:buFont typeface="Wingdings" panose="05000000000000000000" pitchFamily="2" charset="2"/>
              <a:buNone/>
              <a:defRPr/>
            </a:pPr>
            <a:r>
              <a:rPr lang="id-ID" dirty="0" smtClean="0"/>
              <a:t>	</a:t>
            </a:r>
            <a:r>
              <a:rPr lang="id-ID" dirty="0" smtClean="0">
                <a:sym typeface="Wingdings" panose="05000000000000000000" pitchFamily="2" charset="2"/>
              </a:rPr>
              <a:t> bahwa u/ menyelesaikan suatu perkara pidana  yg berlaku, mengkonstruksikan apa yg dimaksud serta mensitematisirnya, akan tetapi perlu diselidiki jg penyebab dr tindakan (tindak pidana) itu, terutama mengenai pribadi si pelaku, &amp; selanjutnya perlu diperhatikan cara2 pemberantasan kejahatan.</a:t>
            </a:r>
            <a:endParaRPr lang="id-ID" dirty="0" smtClean="0"/>
          </a:p>
        </p:txBody>
      </p:sp>
      <p:sp>
        <p:nvSpPr>
          <p:cNvPr id="48131" name="Slide Number Placeholder 5"/>
          <p:cNvSpPr>
            <a:spLocks noGrp="1"/>
          </p:cNvSpPr>
          <p:nvPr>
            <p:ph type="sldNum" sz="quarter" idx="12"/>
          </p:nvPr>
        </p:nvSpPr>
        <p:spPr bwMode="auto">
          <a:noFill/>
          <a:ln>
            <a:miter lim="800000"/>
            <a:headEnd/>
            <a:tailEnd/>
          </a:ln>
        </p:spPr>
        <p:txBody>
          <a:bodyPr/>
          <a:lstStyle/>
          <a:p>
            <a:fld id="{85C918B2-A61C-4CD2-9961-30B2305B9171}" type="slidenum">
              <a:rPr lang="en-US" sz="1400">
                <a:solidFill>
                  <a:schemeClr val="tx1"/>
                </a:solidFill>
              </a:rPr>
              <a:pPr/>
              <a:t>58</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idx="1"/>
          </p:nvPr>
        </p:nvSpPr>
        <p:spPr>
          <a:xfrm>
            <a:off x="468313" y="854075"/>
            <a:ext cx="8229600" cy="5029200"/>
          </a:xfrm>
        </p:spPr>
        <p:txBody>
          <a:bodyPr/>
          <a:lstStyle/>
          <a:p>
            <a:pPr>
              <a:lnSpc>
                <a:spcPct val="80000"/>
              </a:lnSpc>
            </a:pPr>
            <a:r>
              <a:rPr lang="id-ID" sz="2600" b="1" smtClean="0"/>
              <a:t>Sedangkan sarjana2 yg lain tdk dapat membenarkan bahwa kriminologi termasuk dalam IPHP (ZEVENBERGEN),</a:t>
            </a:r>
            <a:r>
              <a:rPr lang="id-ID" sz="2000" smtClean="0"/>
              <a:t> </a:t>
            </a:r>
            <a:r>
              <a:rPr lang="id-ID" sz="2600" u="sng" smtClean="0"/>
              <a:t>alasannya</a:t>
            </a:r>
            <a:r>
              <a:rPr lang="id-ID" sz="2600" smtClean="0"/>
              <a:t> :</a:t>
            </a:r>
          </a:p>
          <a:p>
            <a:pPr>
              <a:lnSpc>
                <a:spcPct val="80000"/>
              </a:lnSpc>
              <a:buFont typeface="Wingdings" pitchFamily="2" charset="2"/>
              <a:buNone/>
            </a:pPr>
            <a:endParaRPr lang="id-ID" sz="2600" smtClean="0"/>
          </a:p>
          <a:p>
            <a:pPr>
              <a:lnSpc>
                <a:spcPct val="80000"/>
              </a:lnSpc>
              <a:buFont typeface="Wingdings" pitchFamily="2" charset="2"/>
              <a:buChar char="à"/>
            </a:pPr>
            <a:r>
              <a:rPr lang="id-ID" sz="2000" smtClean="0">
                <a:sym typeface="Wingdings" pitchFamily="2" charset="2"/>
              </a:rPr>
              <a:t>Bahwa IPHP bersifat normatif, yaitu sbg ilmu u/ mengetahui/mempelajari hukum positif, apa norma2nya &amp; sanksi pidananya;</a:t>
            </a:r>
          </a:p>
          <a:p>
            <a:pPr>
              <a:lnSpc>
                <a:spcPct val="80000"/>
              </a:lnSpc>
              <a:buFont typeface="Wingdings" pitchFamily="2" charset="2"/>
              <a:buChar char="à"/>
            </a:pPr>
            <a:r>
              <a:rPr lang="id-ID" sz="2000" smtClean="0"/>
              <a:t>Pidana mrpk imbalan bg seseorang pelaku tindak pidana (krn penekanannya pd “pidana”), maka kriminologi tdk ada sangkut pautnya;</a:t>
            </a:r>
          </a:p>
          <a:p>
            <a:pPr>
              <a:lnSpc>
                <a:spcPct val="80000"/>
              </a:lnSpc>
              <a:buFont typeface="Wingdings" pitchFamily="2" charset="2"/>
              <a:buChar char="à"/>
            </a:pPr>
            <a:r>
              <a:rPr lang="id-ID" sz="2000" smtClean="0"/>
              <a:t>Metode IPHP adalah deduktif (ketentuan2 hk pidana sudah ada lalu berdasarkan pd hal tsb akan dinilai apakah suatu tindakan termasuk tindak pidana/tdk), sedangkan metode kriminologi adalah empiris induktif (berdasarkan penyelidikan empiris, dikaji apakah suatu tindakan dlm kenyataannya brp kejahatan/tdk, tanpa terikat pd ketentuan2 hk positif) </a:t>
            </a:r>
          </a:p>
        </p:txBody>
      </p:sp>
      <p:sp>
        <p:nvSpPr>
          <p:cNvPr id="49155" name="Slide Number Placeholder 5"/>
          <p:cNvSpPr>
            <a:spLocks noGrp="1"/>
          </p:cNvSpPr>
          <p:nvPr>
            <p:ph type="sldNum" sz="quarter" idx="12"/>
          </p:nvPr>
        </p:nvSpPr>
        <p:spPr bwMode="auto">
          <a:noFill/>
          <a:ln>
            <a:miter lim="800000"/>
            <a:headEnd/>
            <a:tailEnd/>
          </a:ln>
        </p:spPr>
        <p:txBody>
          <a:bodyPr/>
          <a:lstStyle/>
          <a:p>
            <a:fld id="{4C303973-66A5-4356-B52E-A6CCE961045F}" type="slidenum">
              <a:rPr lang="en-US" sz="1400">
                <a:solidFill>
                  <a:schemeClr val="tx1"/>
                </a:solidFill>
              </a:rPr>
              <a:pPr/>
              <a:t>59</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a:xfrm>
            <a:off x="855663" y="260350"/>
            <a:ext cx="7429500" cy="1479550"/>
          </a:xfrm>
        </p:spPr>
        <p:txBody>
          <a:bodyPr/>
          <a:lstStyle/>
          <a:p>
            <a:pPr fontAlgn="auto">
              <a:spcAft>
                <a:spcPts val="0"/>
              </a:spcAft>
              <a:defRPr/>
            </a:pPr>
            <a:r>
              <a:rPr lang="id-ID" dirty="0" smtClean="0"/>
              <a:t>P</a:t>
            </a:r>
            <a:r>
              <a:rPr lang="en-US" dirty="0" smtClean="0"/>
              <a:t> </a:t>
            </a:r>
            <a:r>
              <a:rPr lang="id-ID" dirty="0" smtClean="0"/>
              <a:t>i</a:t>
            </a:r>
            <a:r>
              <a:rPr lang="en-US" dirty="0" smtClean="0"/>
              <a:t> </a:t>
            </a:r>
            <a:r>
              <a:rPr lang="id-ID" dirty="0" smtClean="0"/>
              <a:t>d</a:t>
            </a:r>
            <a:r>
              <a:rPr lang="en-US" dirty="0" smtClean="0"/>
              <a:t> </a:t>
            </a:r>
            <a:r>
              <a:rPr lang="id-ID" dirty="0" smtClean="0"/>
              <a:t>a</a:t>
            </a:r>
            <a:r>
              <a:rPr lang="en-US" dirty="0" smtClean="0"/>
              <a:t> </a:t>
            </a:r>
            <a:r>
              <a:rPr lang="id-ID" dirty="0" smtClean="0"/>
              <a:t>n</a:t>
            </a:r>
            <a:r>
              <a:rPr lang="en-US" dirty="0" smtClean="0"/>
              <a:t> </a:t>
            </a:r>
            <a:r>
              <a:rPr lang="id-ID" dirty="0" smtClean="0"/>
              <a:t>a</a:t>
            </a:r>
          </a:p>
        </p:txBody>
      </p:sp>
      <p:sp>
        <p:nvSpPr>
          <p:cNvPr id="9221" name="Rectangle 3"/>
          <p:cNvSpPr>
            <a:spLocks noGrp="1" noChangeArrowheads="1"/>
          </p:cNvSpPr>
          <p:nvPr>
            <p:ph idx="1"/>
          </p:nvPr>
        </p:nvSpPr>
        <p:spPr>
          <a:xfrm>
            <a:off x="457200" y="1439863"/>
            <a:ext cx="8229600" cy="4941887"/>
          </a:xfrm>
        </p:spPr>
        <p:txBody>
          <a:bodyPr rtlCol="0">
            <a:normAutofit lnSpcReduction="10000"/>
          </a:bodyPr>
          <a:lstStyle/>
          <a:p>
            <a:pPr fontAlgn="auto">
              <a:lnSpc>
                <a:spcPct val="80000"/>
              </a:lnSpc>
              <a:spcAft>
                <a:spcPts val="0"/>
              </a:spcAft>
              <a:buFont typeface="Arial" panose="020B0604020202020204" pitchFamily="34" charset="0"/>
              <a:buChar char="•"/>
              <a:defRPr/>
            </a:pPr>
            <a:r>
              <a:rPr lang="id-ID" sz="2000" smtClean="0"/>
              <a:t>Pidana </a:t>
            </a:r>
            <a:r>
              <a:rPr lang="id-ID" sz="2000" smtClean="0">
                <a:latin typeface="Blackadder ITC" panose="04020505051007020D02" pitchFamily="82" charset="0"/>
              </a:rPr>
              <a:t>adalah</a:t>
            </a:r>
            <a:r>
              <a:rPr lang="id-ID" sz="2000" smtClean="0"/>
              <a:t> penderitaan yang sengaja dibebankan kepada orang yang melakukan  perbuatan yang memenuhi syarat- syarat perbuatan itu.</a:t>
            </a:r>
          </a:p>
          <a:p>
            <a:pPr fontAlgn="auto">
              <a:lnSpc>
                <a:spcPct val="80000"/>
              </a:lnSpc>
              <a:spcAft>
                <a:spcPts val="0"/>
              </a:spcAft>
              <a:buFont typeface="Arial" panose="020B0604020202020204" pitchFamily="34" charset="0"/>
              <a:buChar char="•"/>
              <a:defRPr/>
            </a:pPr>
            <a:r>
              <a:rPr lang="id-ID" sz="2000" smtClean="0"/>
              <a:t>Di dalam  hukum pidana modern, pidana ini meliputi ”tindakan tata tertib” (</a:t>
            </a:r>
            <a:r>
              <a:rPr lang="id-ID" sz="2000" i="1" smtClean="0"/>
              <a:t>tuchtmaatregel</a:t>
            </a:r>
            <a:r>
              <a:rPr lang="id-ID" sz="2000" smtClean="0"/>
              <a:t>).</a:t>
            </a:r>
          </a:p>
          <a:p>
            <a:pPr fontAlgn="auto">
              <a:lnSpc>
                <a:spcPct val="80000"/>
              </a:lnSpc>
              <a:spcAft>
                <a:spcPts val="0"/>
              </a:spcAft>
              <a:buFont typeface="Arial" panose="020B0604020202020204" pitchFamily="34" charset="0"/>
              <a:buChar char="•"/>
              <a:defRPr/>
            </a:pPr>
            <a:r>
              <a:rPr lang="id-ID" sz="2000" smtClean="0"/>
              <a:t>Di dalam KUHP yang sekarang berlaku jenis-jenis pidana yang dapat diterapkan seperti yang tercantum pada pasal 10 KUHP, yaitu dalam hukuman pokok dan hukuman tambahan, sebagai berikut:</a:t>
            </a:r>
          </a:p>
          <a:p>
            <a:pPr fontAlgn="auto">
              <a:lnSpc>
                <a:spcPct val="80000"/>
              </a:lnSpc>
              <a:spcAft>
                <a:spcPts val="0"/>
              </a:spcAft>
              <a:buFont typeface="Arial" panose="020B0604020202020204" pitchFamily="34" charset="0"/>
              <a:buChar char="•"/>
              <a:defRPr/>
            </a:pPr>
            <a:r>
              <a:rPr lang="id-ID" sz="2000" smtClean="0"/>
              <a:t>Yang termasuk hukuman pokok:</a:t>
            </a:r>
          </a:p>
          <a:p>
            <a:pPr fontAlgn="auto">
              <a:lnSpc>
                <a:spcPct val="80000"/>
              </a:lnSpc>
              <a:spcAft>
                <a:spcPts val="0"/>
              </a:spcAft>
              <a:buFont typeface="Wingdings" panose="05000000000000000000" pitchFamily="2" charset="2"/>
              <a:buNone/>
              <a:defRPr/>
            </a:pPr>
            <a:r>
              <a:rPr lang="id-ID" sz="2000" smtClean="0"/>
              <a:t>	1.	hukuman mati;</a:t>
            </a:r>
          </a:p>
          <a:p>
            <a:pPr fontAlgn="auto">
              <a:lnSpc>
                <a:spcPct val="80000"/>
              </a:lnSpc>
              <a:spcAft>
                <a:spcPts val="0"/>
              </a:spcAft>
              <a:buFont typeface="Wingdings" panose="05000000000000000000" pitchFamily="2" charset="2"/>
              <a:buNone/>
              <a:defRPr/>
            </a:pPr>
            <a:r>
              <a:rPr lang="id-ID" sz="2000" smtClean="0"/>
              <a:t>	2.	hukuman penjara;</a:t>
            </a:r>
          </a:p>
          <a:p>
            <a:pPr fontAlgn="auto">
              <a:lnSpc>
                <a:spcPct val="80000"/>
              </a:lnSpc>
              <a:spcAft>
                <a:spcPts val="0"/>
              </a:spcAft>
              <a:buFont typeface="Wingdings" panose="05000000000000000000" pitchFamily="2" charset="2"/>
              <a:buNone/>
              <a:defRPr/>
            </a:pPr>
            <a:r>
              <a:rPr lang="id-ID" sz="2000" smtClean="0"/>
              <a:t>	3.	hukuman kurungan;</a:t>
            </a:r>
          </a:p>
          <a:p>
            <a:pPr fontAlgn="auto">
              <a:lnSpc>
                <a:spcPct val="80000"/>
              </a:lnSpc>
              <a:spcAft>
                <a:spcPts val="0"/>
              </a:spcAft>
              <a:buFont typeface="Wingdings" panose="05000000000000000000" pitchFamily="2" charset="2"/>
              <a:buNone/>
              <a:defRPr/>
            </a:pPr>
            <a:r>
              <a:rPr lang="id-ID" sz="2000" smtClean="0"/>
              <a:t>	4.	hukuman denda.</a:t>
            </a:r>
          </a:p>
          <a:p>
            <a:pPr fontAlgn="auto">
              <a:lnSpc>
                <a:spcPct val="80000"/>
              </a:lnSpc>
              <a:spcAft>
                <a:spcPts val="0"/>
              </a:spcAft>
              <a:buFont typeface="Arial" panose="020B0604020202020204" pitchFamily="34" charset="0"/>
              <a:buChar char="•"/>
              <a:defRPr/>
            </a:pPr>
            <a:r>
              <a:rPr lang="id-ID" sz="2000" smtClean="0"/>
              <a:t>Yang termasuk hukuman tambahan:</a:t>
            </a:r>
          </a:p>
          <a:p>
            <a:pPr fontAlgn="auto">
              <a:lnSpc>
                <a:spcPct val="80000"/>
              </a:lnSpc>
              <a:spcAft>
                <a:spcPts val="0"/>
              </a:spcAft>
              <a:buFont typeface="Wingdings" panose="05000000000000000000" pitchFamily="2" charset="2"/>
              <a:buNone/>
              <a:defRPr/>
            </a:pPr>
            <a:r>
              <a:rPr lang="id-ID" sz="2000" smtClean="0"/>
              <a:t>	1.	pencabutan hak- hak tertentu;</a:t>
            </a:r>
          </a:p>
          <a:p>
            <a:pPr fontAlgn="auto">
              <a:lnSpc>
                <a:spcPct val="80000"/>
              </a:lnSpc>
              <a:spcAft>
                <a:spcPts val="0"/>
              </a:spcAft>
              <a:buFont typeface="Wingdings" panose="05000000000000000000" pitchFamily="2" charset="2"/>
              <a:buNone/>
              <a:defRPr/>
            </a:pPr>
            <a:r>
              <a:rPr lang="id-ID" sz="2000" smtClean="0"/>
              <a:t>	2.	perampasan barang- barang tertentu; </a:t>
            </a:r>
          </a:p>
          <a:p>
            <a:pPr fontAlgn="auto">
              <a:lnSpc>
                <a:spcPct val="80000"/>
              </a:lnSpc>
              <a:spcAft>
                <a:spcPts val="0"/>
              </a:spcAft>
              <a:buFont typeface="Wingdings" panose="05000000000000000000" pitchFamily="2" charset="2"/>
              <a:buNone/>
              <a:defRPr/>
            </a:pPr>
            <a:r>
              <a:rPr lang="en-US" sz="2000" smtClean="0"/>
              <a:t>	3.	</a:t>
            </a:r>
            <a:r>
              <a:rPr lang="id-ID" sz="2000" smtClean="0"/>
              <a:t>pengumuman keputusan hakim.</a:t>
            </a:r>
          </a:p>
        </p:txBody>
      </p:sp>
      <p:sp>
        <p:nvSpPr>
          <p:cNvPr id="13316" name="Slide Number Placeholder 5"/>
          <p:cNvSpPr>
            <a:spLocks noGrp="1"/>
          </p:cNvSpPr>
          <p:nvPr>
            <p:ph type="sldNum" sz="quarter" idx="12"/>
          </p:nvPr>
        </p:nvSpPr>
        <p:spPr bwMode="auto">
          <a:noFill/>
          <a:ln>
            <a:miter lim="800000"/>
            <a:headEnd/>
            <a:tailEnd/>
          </a:ln>
        </p:spPr>
        <p:txBody>
          <a:bodyPr/>
          <a:lstStyle/>
          <a:p>
            <a:fld id="{4A4BDE7A-070E-40C9-97BA-BD07E31E0096}" type="slidenum">
              <a:rPr lang="en-US" sz="1400">
                <a:solidFill>
                  <a:schemeClr val="tx1"/>
                </a:solidFill>
              </a:rPr>
              <a:pPr/>
              <a:t>6</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2"/>
          <p:cNvSpPr>
            <a:spLocks noGrp="1" noChangeArrowheads="1"/>
          </p:cNvSpPr>
          <p:nvPr>
            <p:ph type="title"/>
          </p:nvPr>
        </p:nvSpPr>
        <p:spPr>
          <a:xfrm>
            <a:off x="855663" y="619125"/>
            <a:ext cx="7429500" cy="1477963"/>
          </a:xfrm>
        </p:spPr>
        <p:txBody>
          <a:bodyPr/>
          <a:lstStyle/>
          <a:p>
            <a:pPr fontAlgn="auto">
              <a:spcAft>
                <a:spcPts val="0"/>
              </a:spcAft>
              <a:defRPr/>
            </a:pPr>
            <a:r>
              <a:rPr lang="id-ID" sz="2800" smtClean="0"/>
              <a:t>PEMBAGIAN KRIMINOLOGI</a:t>
            </a:r>
            <a:endParaRPr lang="en-US" sz="2800" smtClean="0"/>
          </a:p>
        </p:txBody>
      </p:sp>
      <p:sp>
        <p:nvSpPr>
          <p:cNvPr id="45061" name="Rectangle 3"/>
          <p:cNvSpPr>
            <a:spLocks noGrp="1" noChangeArrowheads="1"/>
          </p:cNvSpPr>
          <p:nvPr>
            <p:ph idx="1"/>
          </p:nvPr>
        </p:nvSpPr>
        <p:spPr>
          <a:xfrm>
            <a:off x="855663" y="1700213"/>
            <a:ext cx="7429500" cy="3541712"/>
          </a:xfrm>
        </p:spPr>
        <p:txBody>
          <a:bodyPr rtlCol="0">
            <a:normAutofit lnSpcReduction="10000"/>
          </a:bodyPr>
          <a:lstStyle/>
          <a:p>
            <a:pPr marL="533400" indent="-533400" fontAlgn="auto">
              <a:lnSpc>
                <a:spcPct val="90000"/>
              </a:lnSpc>
              <a:spcAft>
                <a:spcPts val="0"/>
              </a:spcAft>
              <a:buFont typeface="Arial" panose="020B0604020202020204" pitchFamily="34" charset="0"/>
              <a:buChar char="•"/>
              <a:defRPr/>
            </a:pPr>
            <a:r>
              <a:rPr lang="id-ID" sz="3200" b="1" dirty="0" smtClean="0"/>
              <a:t>KANTER &amp; SIANTURI</a:t>
            </a:r>
          </a:p>
          <a:p>
            <a:pPr marL="533400" indent="-533400" fontAlgn="auto">
              <a:lnSpc>
                <a:spcPct val="90000"/>
              </a:lnSpc>
              <a:spcAft>
                <a:spcPts val="0"/>
              </a:spcAft>
              <a:buFont typeface="Wingdings" panose="05000000000000000000" pitchFamily="2" charset="2"/>
              <a:buNone/>
              <a:defRPr/>
            </a:pPr>
            <a:r>
              <a:rPr lang="id-ID" sz="3200" dirty="0" smtClean="0"/>
              <a:t>	</a:t>
            </a:r>
            <a:r>
              <a:rPr lang="id-ID" b="1" dirty="0" smtClean="0"/>
              <a:t>Berdasarkan pembatasan yg diberikannya, Kriminologi dibagi mjd 2 bidang atau tugas :</a:t>
            </a:r>
          </a:p>
          <a:p>
            <a:pPr marL="533400" indent="-533400" fontAlgn="auto">
              <a:lnSpc>
                <a:spcPct val="90000"/>
              </a:lnSpc>
              <a:spcAft>
                <a:spcPts val="0"/>
              </a:spcAft>
              <a:buFont typeface="Wingdings" panose="05000000000000000000" pitchFamily="2" charset="2"/>
              <a:buNone/>
              <a:defRPr/>
            </a:pPr>
            <a:endParaRPr lang="id-ID" b="1" dirty="0" smtClean="0"/>
          </a:p>
          <a:p>
            <a:pPr marL="533400" indent="-533400" fontAlgn="auto">
              <a:lnSpc>
                <a:spcPct val="90000"/>
              </a:lnSpc>
              <a:spcAft>
                <a:spcPts val="0"/>
              </a:spcAft>
              <a:buFont typeface="Wingdings" panose="05000000000000000000" pitchFamily="2" charset="2"/>
              <a:buAutoNum type="arabicPeriod"/>
              <a:defRPr/>
            </a:pPr>
            <a:r>
              <a:rPr lang="id-ID" b="1" dirty="0" smtClean="0"/>
              <a:t>Etiologi Kriminil </a:t>
            </a:r>
            <a:r>
              <a:rPr lang="id-ID" b="1" i="1" dirty="0" smtClean="0"/>
              <a:t>(Criminal Etiology) </a:t>
            </a:r>
            <a:r>
              <a:rPr lang="id-ID" b="1" dirty="0" smtClean="0">
                <a:sym typeface="Wingdings" panose="05000000000000000000" pitchFamily="2" charset="2"/>
              </a:rPr>
              <a:t> </a:t>
            </a:r>
            <a:r>
              <a:rPr lang="id-ID" dirty="0" smtClean="0">
                <a:sym typeface="Wingdings" panose="05000000000000000000" pitchFamily="2" charset="2"/>
              </a:rPr>
              <a:t>mempelajari sebab2 timbulnya suatu kejahatan </a:t>
            </a:r>
            <a:r>
              <a:rPr lang="id-ID" i="1" dirty="0" smtClean="0">
                <a:sym typeface="Wingdings" panose="05000000000000000000" pitchFamily="2" charset="2"/>
              </a:rPr>
              <a:t>(aethos</a:t>
            </a:r>
            <a:r>
              <a:rPr lang="id-ID" dirty="0" smtClean="0">
                <a:sym typeface="Wingdings" panose="05000000000000000000" pitchFamily="2" charset="2"/>
              </a:rPr>
              <a:t> </a:t>
            </a:r>
            <a:r>
              <a:rPr lang="id-ID" dirty="0" smtClean="0">
                <a:cs typeface="Arial" panose="020B0604020202020204" pitchFamily="34" charset="0"/>
                <a:sym typeface="Wingdings" panose="05000000000000000000" pitchFamily="2" charset="2"/>
              </a:rPr>
              <a:t>= sebab2</a:t>
            </a:r>
            <a:r>
              <a:rPr lang="id-ID" i="1" dirty="0" smtClean="0">
                <a:sym typeface="Wingdings" panose="05000000000000000000" pitchFamily="2" charset="2"/>
              </a:rPr>
              <a:t>).</a:t>
            </a:r>
          </a:p>
          <a:p>
            <a:pPr marL="533400" indent="-533400" fontAlgn="auto">
              <a:lnSpc>
                <a:spcPct val="90000"/>
              </a:lnSpc>
              <a:spcAft>
                <a:spcPts val="0"/>
              </a:spcAft>
              <a:buFont typeface="Wingdings" panose="05000000000000000000" pitchFamily="2" charset="2"/>
              <a:buAutoNum type="arabicPeriod"/>
              <a:defRPr/>
            </a:pPr>
            <a:r>
              <a:rPr lang="id-ID" b="1" dirty="0" smtClean="0">
                <a:sym typeface="Wingdings" panose="05000000000000000000" pitchFamily="2" charset="2"/>
              </a:rPr>
              <a:t>Pemberantasan atau pencegahan kriminil (</a:t>
            </a:r>
            <a:r>
              <a:rPr lang="id-ID" b="1" i="1" dirty="0" smtClean="0">
                <a:sym typeface="Wingdings" panose="05000000000000000000" pitchFamily="2" charset="2"/>
              </a:rPr>
              <a:t>penology </a:t>
            </a:r>
            <a:r>
              <a:rPr lang="id-ID" b="1" dirty="0" smtClean="0">
                <a:sym typeface="Wingdings" panose="05000000000000000000" pitchFamily="2" charset="2"/>
              </a:rPr>
              <a:t>atau </a:t>
            </a:r>
            <a:r>
              <a:rPr lang="id-ID" b="1" i="1" dirty="0" smtClean="0">
                <a:sym typeface="Wingdings" panose="05000000000000000000" pitchFamily="2" charset="2"/>
              </a:rPr>
              <a:t>criminal policy </a:t>
            </a:r>
            <a:r>
              <a:rPr lang="id-ID" b="1" dirty="0" smtClean="0">
                <a:sym typeface="Wingdings" panose="05000000000000000000" pitchFamily="2" charset="2"/>
              </a:rPr>
              <a:t>atau </a:t>
            </a:r>
            <a:r>
              <a:rPr lang="id-ID" b="1" i="1" dirty="0" smtClean="0">
                <a:sym typeface="Wingdings" panose="05000000000000000000" pitchFamily="2" charset="2"/>
              </a:rPr>
              <a:t>criminele politiek</a:t>
            </a:r>
            <a:r>
              <a:rPr lang="id-ID" b="1" dirty="0" smtClean="0">
                <a:sym typeface="Wingdings" panose="05000000000000000000" pitchFamily="2" charset="2"/>
              </a:rPr>
              <a:t>)</a:t>
            </a:r>
            <a:r>
              <a:rPr lang="id-ID" dirty="0" smtClean="0">
                <a:sym typeface="Wingdings" panose="05000000000000000000" pitchFamily="2" charset="2"/>
              </a:rPr>
              <a:t>  menemukan cara2 memberantas kejahatan.</a:t>
            </a:r>
            <a:endParaRPr lang="id-ID" dirty="0" smtClean="0"/>
          </a:p>
        </p:txBody>
      </p:sp>
      <p:sp>
        <p:nvSpPr>
          <p:cNvPr id="50180" name="Slide Number Placeholder 5"/>
          <p:cNvSpPr>
            <a:spLocks noGrp="1"/>
          </p:cNvSpPr>
          <p:nvPr>
            <p:ph type="sldNum" sz="quarter" idx="12"/>
          </p:nvPr>
        </p:nvSpPr>
        <p:spPr bwMode="auto">
          <a:noFill/>
          <a:ln>
            <a:miter lim="800000"/>
            <a:headEnd/>
            <a:tailEnd/>
          </a:ln>
        </p:spPr>
        <p:txBody>
          <a:bodyPr/>
          <a:lstStyle/>
          <a:p>
            <a:fld id="{E5AEFAD6-B19F-4ACC-9FE8-2C1A584A6AD7}" type="slidenum">
              <a:rPr lang="en-US" sz="1400">
                <a:solidFill>
                  <a:schemeClr val="tx1"/>
                </a:solidFill>
              </a:rPr>
              <a:pPr/>
              <a:t>60</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2"/>
          <p:cNvSpPr>
            <a:spLocks noGrp="1" noChangeArrowheads="1"/>
          </p:cNvSpPr>
          <p:nvPr>
            <p:ph type="title"/>
          </p:nvPr>
        </p:nvSpPr>
        <p:spPr>
          <a:xfrm>
            <a:off x="914400" y="333375"/>
            <a:ext cx="7620000" cy="563563"/>
          </a:xfrm>
        </p:spPr>
        <p:txBody>
          <a:bodyPr>
            <a:normAutofit fontScale="90000"/>
          </a:bodyPr>
          <a:lstStyle/>
          <a:p>
            <a:pPr fontAlgn="auto">
              <a:spcAft>
                <a:spcPts val="0"/>
              </a:spcAft>
              <a:defRPr/>
            </a:pPr>
            <a:r>
              <a:rPr lang="id-ID" smtClean="0"/>
              <a:t>Lanjutan …..</a:t>
            </a:r>
            <a:br>
              <a:rPr lang="id-ID" smtClean="0"/>
            </a:br>
            <a:r>
              <a:rPr lang="id-ID" smtClean="0"/>
              <a:t>PEMBAGIAN KRIMINOLOGI</a:t>
            </a:r>
          </a:p>
        </p:txBody>
      </p:sp>
      <p:sp>
        <p:nvSpPr>
          <p:cNvPr id="46085" name="Rectangle 3"/>
          <p:cNvSpPr>
            <a:spLocks noGrp="1" noChangeArrowheads="1"/>
          </p:cNvSpPr>
          <p:nvPr>
            <p:ph idx="1"/>
          </p:nvPr>
        </p:nvSpPr>
        <p:spPr>
          <a:xfrm>
            <a:off x="836613" y="1619250"/>
            <a:ext cx="7429500" cy="3541713"/>
          </a:xfrm>
        </p:spPr>
        <p:txBody>
          <a:bodyPr rtlCol="0">
            <a:normAutofit fontScale="85000" lnSpcReduction="20000"/>
          </a:bodyPr>
          <a:lstStyle/>
          <a:p>
            <a:pPr marL="533400" indent="-533400" fontAlgn="auto">
              <a:spcAft>
                <a:spcPts val="0"/>
              </a:spcAft>
              <a:buFont typeface="Arial" panose="020B0604020202020204" pitchFamily="34" charset="0"/>
              <a:buChar char="•"/>
              <a:defRPr/>
            </a:pPr>
            <a:r>
              <a:rPr lang="id-ID" b="1" dirty="0" smtClean="0"/>
              <a:t>SUTHERLAND AND CRESSEY :</a:t>
            </a:r>
            <a:endParaRPr lang="en-US" b="1" dirty="0" smtClean="0"/>
          </a:p>
          <a:p>
            <a:pPr marL="533400" indent="-533400" fontAlgn="auto">
              <a:spcAft>
                <a:spcPts val="0"/>
              </a:spcAft>
              <a:buFont typeface="Wingdings" panose="05000000000000000000" pitchFamily="2" charset="2"/>
              <a:buNone/>
              <a:defRPr/>
            </a:pPr>
            <a:r>
              <a:rPr lang="en-US" b="1" dirty="0" smtClean="0"/>
              <a:t>	</a:t>
            </a:r>
            <a:r>
              <a:rPr lang="en-US" b="1" dirty="0" err="1" smtClean="0"/>
              <a:t>Kriminologi</a:t>
            </a:r>
            <a:r>
              <a:rPr lang="en-US" b="1" dirty="0" smtClean="0"/>
              <a:t> </a:t>
            </a:r>
            <a:r>
              <a:rPr lang="en-US" b="1" dirty="0" err="1" smtClean="0"/>
              <a:t>terdiri</a:t>
            </a:r>
            <a:r>
              <a:rPr lang="en-US" b="1" dirty="0" smtClean="0"/>
              <a:t> </a:t>
            </a:r>
            <a:r>
              <a:rPr lang="en-US" b="1" dirty="0" err="1" smtClean="0"/>
              <a:t>dari</a:t>
            </a:r>
            <a:r>
              <a:rPr lang="en-US" b="1" dirty="0" smtClean="0"/>
              <a:t> 3 </a:t>
            </a:r>
            <a:r>
              <a:rPr lang="en-US" b="1" dirty="0" err="1" smtClean="0"/>
              <a:t>bagian</a:t>
            </a:r>
            <a:r>
              <a:rPr lang="en-US" b="1" dirty="0" smtClean="0"/>
              <a:t> </a:t>
            </a:r>
            <a:r>
              <a:rPr lang="en-US" b="1" dirty="0" err="1" smtClean="0"/>
              <a:t>utama</a:t>
            </a:r>
            <a:r>
              <a:rPr lang="id-ID" b="1" dirty="0" smtClean="0"/>
              <a:t> :</a:t>
            </a:r>
          </a:p>
          <a:p>
            <a:pPr marL="533400" indent="-533400" fontAlgn="auto">
              <a:spcAft>
                <a:spcPts val="0"/>
              </a:spcAft>
              <a:buFont typeface="Wingdings" panose="05000000000000000000" pitchFamily="2" charset="2"/>
              <a:buNone/>
              <a:defRPr/>
            </a:pPr>
            <a:endParaRPr lang="id-ID" b="1" dirty="0" smtClean="0"/>
          </a:p>
          <a:p>
            <a:pPr marL="533400" indent="-533400" fontAlgn="auto">
              <a:spcAft>
                <a:spcPts val="0"/>
              </a:spcAft>
              <a:buFont typeface="Wingdings" panose="05000000000000000000" pitchFamily="2" charset="2"/>
              <a:buAutoNum type="arabicPeriod"/>
              <a:defRPr/>
            </a:pPr>
            <a:r>
              <a:rPr lang="en-US" b="1" dirty="0" err="1" smtClean="0"/>
              <a:t>Ilmu</a:t>
            </a:r>
            <a:r>
              <a:rPr lang="en-US" b="1" dirty="0" smtClean="0"/>
              <a:t> </a:t>
            </a:r>
            <a:r>
              <a:rPr lang="en-US" b="1" dirty="0" err="1" smtClean="0"/>
              <a:t>kemasyarakatan</a:t>
            </a:r>
            <a:r>
              <a:rPr lang="en-US" b="1" dirty="0" smtClean="0"/>
              <a:t> </a:t>
            </a:r>
            <a:r>
              <a:rPr lang="en-US" b="1" dirty="0" err="1" smtClean="0"/>
              <a:t>dr</a:t>
            </a:r>
            <a:r>
              <a:rPr lang="en-US" b="1" dirty="0" smtClean="0"/>
              <a:t> </a:t>
            </a:r>
            <a:r>
              <a:rPr lang="en-US" b="1" dirty="0" err="1" smtClean="0"/>
              <a:t>hukum</a:t>
            </a:r>
            <a:r>
              <a:rPr lang="en-US" b="1" dirty="0" smtClean="0"/>
              <a:t> </a:t>
            </a:r>
            <a:r>
              <a:rPr lang="en-US" b="1" dirty="0" err="1" smtClean="0"/>
              <a:t>atau</a:t>
            </a:r>
            <a:r>
              <a:rPr lang="en-US" b="1" dirty="0" smtClean="0"/>
              <a:t> </a:t>
            </a:r>
            <a:r>
              <a:rPr lang="en-US" b="1" dirty="0" err="1" smtClean="0"/>
              <a:t>pemasyarakatan</a:t>
            </a:r>
            <a:r>
              <a:rPr lang="en-US" b="1" dirty="0" smtClean="0"/>
              <a:t> </a:t>
            </a:r>
            <a:r>
              <a:rPr lang="en-US" b="1" dirty="0" err="1" smtClean="0"/>
              <a:t>hukum</a:t>
            </a:r>
            <a:r>
              <a:rPr lang="en-US" b="1" dirty="0" smtClean="0"/>
              <a:t>  </a:t>
            </a:r>
            <a:r>
              <a:rPr lang="en-US" b="1" i="1" dirty="0" smtClean="0"/>
              <a:t>(the sociology of law) </a:t>
            </a:r>
            <a:r>
              <a:rPr lang="en-US" dirty="0" smtClean="0">
                <a:sym typeface="Wingdings" panose="05000000000000000000" pitchFamily="2" charset="2"/>
              </a:rPr>
              <a:t> </a:t>
            </a:r>
            <a:r>
              <a:rPr lang="en-US" dirty="0" err="1" smtClean="0">
                <a:sym typeface="Wingdings" panose="05000000000000000000" pitchFamily="2" charset="2"/>
              </a:rPr>
              <a:t>yaitu</a:t>
            </a:r>
            <a:r>
              <a:rPr lang="en-US" dirty="0" smtClean="0">
                <a:sym typeface="Wingdings" panose="05000000000000000000" pitchFamily="2" charset="2"/>
              </a:rPr>
              <a:t> </a:t>
            </a:r>
            <a:r>
              <a:rPr lang="en-US" dirty="0" err="1" smtClean="0">
                <a:sym typeface="Wingdings" panose="05000000000000000000" pitchFamily="2" charset="2"/>
              </a:rPr>
              <a:t>usaha</a:t>
            </a:r>
            <a:r>
              <a:rPr lang="en-US" dirty="0" smtClean="0">
                <a:sym typeface="Wingdings" panose="05000000000000000000" pitchFamily="2" charset="2"/>
              </a:rPr>
              <a:t> u/ </a:t>
            </a:r>
            <a:r>
              <a:rPr lang="en-US" dirty="0" err="1" smtClean="0">
                <a:sym typeface="Wingdings" panose="05000000000000000000" pitchFamily="2" charset="2"/>
              </a:rPr>
              <a:t>menganalisa</a:t>
            </a:r>
            <a:r>
              <a:rPr lang="en-US" dirty="0" smtClean="0">
                <a:sym typeface="Wingdings" panose="05000000000000000000" pitchFamily="2" charset="2"/>
              </a:rPr>
              <a:t> </a:t>
            </a:r>
            <a:r>
              <a:rPr lang="en-US" dirty="0" err="1" smtClean="0">
                <a:sym typeface="Wingdings" panose="05000000000000000000" pitchFamily="2" charset="2"/>
              </a:rPr>
              <a:t>keadaan</a:t>
            </a:r>
            <a:r>
              <a:rPr lang="en-US" dirty="0" smtClean="0">
                <a:sym typeface="Wingdings" panose="05000000000000000000" pitchFamily="2" charset="2"/>
              </a:rPr>
              <a:t> </a:t>
            </a:r>
            <a:r>
              <a:rPr lang="en-US" dirty="0" err="1" smtClean="0">
                <a:sym typeface="Wingdings" panose="05000000000000000000" pitchFamily="2" charset="2"/>
              </a:rPr>
              <a:t>secara</a:t>
            </a:r>
            <a:r>
              <a:rPr lang="en-US" dirty="0" smtClean="0">
                <a:sym typeface="Wingdings" panose="05000000000000000000" pitchFamily="2" charset="2"/>
              </a:rPr>
              <a:t> </a:t>
            </a:r>
            <a:r>
              <a:rPr lang="en-US" dirty="0" err="1" smtClean="0">
                <a:sym typeface="Wingdings" panose="05000000000000000000" pitchFamily="2" charset="2"/>
              </a:rPr>
              <a:t>ilmiah</a:t>
            </a:r>
            <a:r>
              <a:rPr lang="en-US" dirty="0" smtClean="0">
                <a:sym typeface="Wingdings" panose="05000000000000000000" pitchFamily="2" charset="2"/>
              </a:rPr>
              <a:t> </a:t>
            </a:r>
            <a:r>
              <a:rPr lang="en-US" dirty="0" err="1" smtClean="0">
                <a:sym typeface="Wingdings" panose="05000000000000000000" pitchFamily="2" charset="2"/>
              </a:rPr>
              <a:t>yg</a:t>
            </a:r>
            <a:r>
              <a:rPr lang="en-US" dirty="0" smtClean="0">
                <a:sym typeface="Wingdings" panose="05000000000000000000" pitchFamily="2" charset="2"/>
              </a:rPr>
              <a:t> </a:t>
            </a:r>
            <a:r>
              <a:rPr lang="en-US" dirty="0" err="1" smtClean="0">
                <a:sym typeface="Wingdings" panose="05000000000000000000" pitchFamily="2" charset="2"/>
              </a:rPr>
              <a:t>akan</a:t>
            </a:r>
            <a:r>
              <a:rPr lang="en-US" dirty="0" smtClean="0">
                <a:sym typeface="Wingdings" panose="05000000000000000000" pitchFamily="2" charset="2"/>
              </a:rPr>
              <a:t> </a:t>
            </a:r>
            <a:r>
              <a:rPr lang="en-US" dirty="0" err="1" smtClean="0">
                <a:sym typeface="Wingdings" panose="05000000000000000000" pitchFamily="2" charset="2"/>
              </a:rPr>
              <a:t>turut</a:t>
            </a:r>
            <a:r>
              <a:rPr lang="en-US" dirty="0" smtClean="0">
                <a:sym typeface="Wingdings" panose="05000000000000000000" pitchFamily="2" charset="2"/>
              </a:rPr>
              <a:t> </a:t>
            </a:r>
            <a:r>
              <a:rPr lang="en-US" dirty="0" err="1" smtClean="0">
                <a:sym typeface="Wingdings" panose="05000000000000000000" pitchFamily="2" charset="2"/>
              </a:rPr>
              <a:t>memperkembangkan</a:t>
            </a:r>
            <a:r>
              <a:rPr lang="en-US" dirty="0" smtClean="0">
                <a:sym typeface="Wingdings" panose="05000000000000000000" pitchFamily="2" charset="2"/>
              </a:rPr>
              <a:t> </a:t>
            </a:r>
            <a:r>
              <a:rPr lang="en-US" dirty="0" err="1" smtClean="0">
                <a:sym typeface="Wingdings" panose="05000000000000000000" pitchFamily="2" charset="2"/>
              </a:rPr>
              <a:t>hukum</a:t>
            </a:r>
            <a:r>
              <a:rPr lang="en-US" dirty="0" smtClean="0">
                <a:sym typeface="Wingdings" panose="05000000000000000000" pitchFamily="2" charset="2"/>
              </a:rPr>
              <a:t> </a:t>
            </a:r>
            <a:r>
              <a:rPr lang="en-US" dirty="0" err="1" smtClean="0">
                <a:sym typeface="Wingdings" panose="05000000000000000000" pitchFamily="2" charset="2"/>
              </a:rPr>
              <a:t>pidana</a:t>
            </a:r>
            <a:r>
              <a:rPr lang="en-US" dirty="0" smtClean="0">
                <a:sym typeface="Wingdings" panose="05000000000000000000" pitchFamily="2" charset="2"/>
              </a:rPr>
              <a:t>;</a:t>
            </a:r>
            <a:endParaRPr lang="id-ID" b="1" i="1" dirty="0" smtClean="0"/>
          </a:p>
          <a:p>
            <a:pPr marL="533400" indent="-533400" fontAlgn="auto">
              <a:spcAft>
                <a:spcPts val="0"/>
              </a:spcAft>
              <a:buFont typeface="Wingdings" panose="05000000000000000000" pitchFamily="2" charset="2"/>
              <a:buAutoNum type="arabicPeriod"/>
              <a:defRPr/>
            </a:pPr>
            <a:r>
              <a:rPr lang="en-US" b="1" dirty="0" err="1" smtClean="0"/>
              <a:t>Etiologi</a:t>
            </a:r>
            <a:r>
              <a:rPr lang="en-US" b="1" dirty="0" smtClean="0"/>
              <a:t> </a:t>
            </a:r>
            <a:r>
              <a:rPr lang="en-US" b="1" dirty="0" err="1" smtClean="0"/>
              <a:t>kriminil</a:t>
            </a:r>
            <a:r>
              <a:rPr lang="en-US" b="1" dirty="0" smtClean="0"/>
              <a:t> </a:t>
            </a:r>
            <a:r>
              <a:rPr lang="en-US" dirty="0" smtClean="0">
                <a:sym typeface="Wingdings" panose="05000000000000000000" pitchFamily="2" charset="2"/>
              </a:rPr>
              <a:t></a:t>
            </a:r>
            <a:r>
              <a:rPr lang="id-ID" dirty="0" smtClean="0"/>
              <a:t> </a:t>
            </a:r>
            <a:r>
              <a:rPr lang="en-US" dirty="0" err="1" smtClean="0"/>
              <a:t>yaitu</a:t>
            </a:r>
            <a:r>
              <a:rPr lang="en-US" dirty="0" smtClean="0"/>
              <a:t> </a:t>
            </a:r>
            <a:r>
              <a:rPr lang="en-US" dirty="0" err="1" smtClean="0"/>
              <a:t>penelitian</a:t>
            </a:r>
            <a:r>
              <a:rPr lang="en-US" dirty="0" smtClean="0"/>
              <a:t> </a:t>
            </a:r>
            <a:r>
              <a:rPr lang="en-US" dirty="0" err="1" smtClean="0"/>
              <a:t>scr</a:t>
            </a:r>
            <a:r>
              <a:rPr lang="en-US" dirty="0" smtClean="0"/>
              <a:t> </a:t>
            </a:r>
            <a:r>
              <a:rPr lang="en-US" dirty="0" err="1" smtClean="0"/>
              <a:t>ilmiah</a:t>
            </a:r>
            <a:r>
              <a:rPr lang="en-US" dirty="0" smtClean="0"/>
              <a:t> </a:t>
            </a:r>
            <a:r>
              <a:rPr lang="en-US" dirty="0" err="1" smtClean="0"/>
              <a:t>mengenai</a:t>
            </a:r>
            <a:r>
              <a:rPr lang="en-US" dirty="0" smtClean="0"/>
              <a:t> sebab2 </a:t>
            </a:r>
            <a:r>
              <a:rPr lang="en-US" dirty="0" err="1" smtClean="0"/>
              <a:t>dr</a:t>
            </a:r>
            <a:r>
              <a:rPr lang="en-US" dirty="0" smtClean="0"/>
              <a:t> </a:t>
            </a:r>
            <a:r>
              <a:rPr lang="en-US" dirty="0" err="1" smtClean="0"/>
              <a:t>kejahatan</a:t>
            </a:r>
            <a:r>
              <a:rPr lang="id-ID" dirty="0" smtClean="0"/>
              <a:t>;</a:t>
            </a:r>
            <a:r>
              <a:rPr lang="en-US" dirty="0" smtClean="0"/>
              <a:t> </a:t>
            </a:r>
            <a:r>
              <a:rPr lang="en-US" dirty="0" err="1" smtClean="0"/>
              <a:t>dan</a:t>
            </a:r>
            <a:endParaRPr lang="id-ID" dirty="0" smtClean="0"/>
          </a:p>
          <a:p>
            <a:pPr marL="533400" indent="-533400" fontAlgn="auto">
              <a:spcAft>
                <a:spcPts val="0"/>
              </a:spcAft>
              <a:buFont typeface="Wingdings" panose="05000000000000000000" pitchFamily="2" charset="2"/>
              <a:buAutoNum type="arabicPeriod"/>
              <a:defRPr/>
            </a:pPr>
            <a:r>
              <a:rPr lang="en-US" b="1" dirty="0" err="1" smtClean="0"/>
              <a:t>Pemberantasan</a:t>
            </a:r>
            <a:r>
              <a:rPr lang="en-US" b="1" dirty="0" smtClean="0"/>
              <a:t> </a:t>
            </a:r>
            <a:r>
              <a:rPr lang="en-US" b="1" dirty="0" err="1" smtClean="0"/>
              <a:t>atau</a:t>
            </a:r>
            <a:r>
              <a:rPr lang="en-US" b="1" dirty="0" smtClean="0"/>
              <a:t> </a:t>
            </a:r>
            <a:r>
              <a:rPr lang="en-US" b="1" dirty="0" err="1" smtClean="0"/>
              <a:t>pencegahan</a:t>
            </a:r>
            <a:r>
              <a:rPr lang="en-US" b="1" dirty="0" smtClean="0"/>
              <a:t> </a:t>
            </a:r>
            <a:r>
              <a:rPr lang="en-US" b="1" dirty="0" err="1" smtClean="0"/>
              <a:t>kejahatan</a:t>
            </a:r>
            <a:r>
              <a:rPr lang="en-US" b="1" dirty="0" smtClean="0"/>
              <a:t> </a:t>
            </a:r>
            <a:r>
              <a:rPr lang="en-US" b="1" i="1" dirty="0" smtClean="0"/>
              <a:t>(control of crime).</a:t>
            </a:r>
            <a:endParaRPr lang="id-ID" b="1" dirty="0" smtClean="0"/>
          </a:p>
        </p:txBody>
      </p:sp>
      <p:sp>
        <p:nvSpPr>
          <p:cNvPr id="51204" name="Slide Number Placeholder 5"/>
          <p:cNvSpPr>
            <a:spLocks noGrp="1"/>
          </p:cNvSpPr>
          <p:nvPr>
            <p:ph type="sldNum" sz="quarter" idx="12"/>
          </p:nvPr>
        </p:nvSpPr>
        <p:spPr bwMode="auto">
          <a:noFill/>
          <a:ln>
            <a:miter lim="800000"/>
            <a:headEnd/>
            <a:tailEnd/>
          </a:ln>
        </p:spPr>
        <p:txBody>
          <a:bodyPr/>
          <a:lstStyle/>
          <a:p>
            <a:fld id="{BDEE8676-50C7-47A5-A5A6-26C5444285D3}" type="slidenum">
              <a:rPr lang="en-US" sz="1400">
                <a:solidFill>
                  <a:schemeClr val="tx1"/>
                </a:solidFill>
              </a:rPr>
              <a:pPr/>
              <a:t>61</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2"/>
          <p:cNvSpPr>
            <a:spLocks noGrp="1" noChangeArrowheads="1"/>
          </p:cNvSpPr>
          <p:nvPr>
            <p:ph type="title"/>
          </p:nvPr>
        </p:nvSpPr>
        <p:spPr>
          <a:xfrm>
            <a:off x="914400" y="333375"/>
            <a:ext cx="7620000" cy="563563"/>
          </a:xfrm>
        </p:spPr>
        <p:txBody>
          <a:bodyPr>
            <a:normAutofit fontScale="90000"/>
          </a:bodyPr>
          <a:lstStyle/>
          <a:p>
            <a:pPr fontAlgn="auto">
              <a:spcAft>
                <a:spcPts val="0"/>
              </a:spcAft>
              <a:defRPr/>
            </a:pPr>
            <a:r>
              <a:rPr lang="id-ID" smtClean="0"/>
              <a:t>Lanjutan …..</a:t>
            </a:r>
            <a:br>
              <a:rPr lang="id-ID" smtClean="0"/>
            </a:br>
            <a:r>
              <a:rPr lang="id-ID" smtClean="0"/>
              <a:t>PEMBAGIAN KRIMINOLOGI</a:t>
            </a:r>
          </a:p>
        </p:txBody>
      </p:sp>
      <p:sp>
        <p:nvSpPr>
          <p:cNvPr id="47109" name="Rectangle 3"/>
          <p:cNvSpPr>
            <a:spLocks noGrp="1" noChangeArrowheads="1"/>
          </p:cNvSpPr>
          <p:nvPr>
            <p:ph idx="1"/>
          </p:nvPr>
        </p:nvSpPr>
        <p:spPr>
          <a:xfrm>
            <a:off x="876300" y="1619250"/>
            <a:ext cx="7429500" cy="3541713"/>
          </a:xfrm>
        </p:spPr>
        <p:txBody>
          <a:bodyPr rtlCol="0">
            <a:normAutofit fontScale="85000" lnSpcReduction="20000"/>
          </a:bodyPr>
          <a:lstStyle/>
          <a:p>
            <a:pPr marL="533400" indent="-533400" fontAlgn="auto">
              <a:spcAft>
                <a:spcPts val="0"/>
              </a:spcAft>
              <a:buFont typeface="Arial" panose="020B0604020202020204" pitchFamily="34" charset="0"/>
              <a:buChar char="•"/>
              <a:defRPr/>
            </a:pPr>
            <a:r>
              <a:rPr lang="id-ID" b="1" dirty="0" smtClean="0"/>
              <a:t>Di negara2 Anglo Saxon, Kriminologi dibagi mjd 3 bagian :</a:t>
            </a:r>
            <a:endParaRPr lang="en-US" b="1" dirty="0" smtClean="0"/>
          </a:p>
          <a:p>
            <a:pPr marL="533400" indent="-533400" fontAlgn="auto">
              <a:spcAft>
                <a:spcPts val="0"/>
              </a:spcAft>
              <a:buFont typeface="Wingdings" panose="05000000000000000000" pitchFamily="2" charset="2"/>
              <a:buNone/>
              <a:defRPr/>
            </a:pPr>
            <a:endParaRPr lang="id-ID" b="1" dirty="0" smtClean="0"/>
          </a:p>
          <a:p>
            <a:pPr marL="533400" indent="-533400" fontAlgn="auto">
              <a:spcAft>
                <a:spcPts val="0"/>
              </a:spcAft>
              <a:buFont typeface="Wingdings" panose="05000000000000000000" pitchFamily="2" charset="2"/>
              <a:buAutoNum type="arabicPeriod"/>
              <a:defRPr/>
            </a:pPr>
            <a:r>
              <a:rPr lang="id-ID" b="1" i="1" dirty="0" smtClean="0"/>
              <a:t>Criminal Biology</a:t>
            </a:r>
            <a:r>
              <a:rPr lang="id-ID" i="1" dirty="0" smtClean="0"/>
              <a:t>, </a:t>
            </a:r>
            <a:r>
              <a:rPr lang="id-ID" dirty="0" smtClean="0"/>
              <a:t>yg menyelidiki dalam diri orang itu sendiri akan sebab2 dr perbuatannya, baik dalam jasmani maupun rokhaninya;</a:t>
            </a:r>
          </a:p>
          <a:p>
            <a:pPr marL="533400" indent="-533400" fontAlgn="auto">
              <a:spcAft>
                <a:spcPts val="0"/>
              </a:spcAft>
              <a:buFont typeface="Wingdings" panose="05000000000000000000" pitchFamily="2" charset="2"/>
              <a:buAutoNum type="arabicPeriod"/>
              <a:defRPr/>
            </a:pPr>
            <a:r>
              <a:rPr lang="id-ID" b="1" i="1" dirty="0" smtClean="0"/>
              <a:t>Criminal Sociology</a:t>
            </a:r>
            <a:r>
              <a:rPr lang="id-ID" dirty="0" smtClean="0"/>
              <a:t>, yg mencoba mencari sebab2 itu dalam lingkungan masyarakat dimana penjahat itu berada;</a:t>
            </a:r>
          </a:p>
          <a:p>
            <a:pPr marL="533400" indent="-533400" fontAlgn="auto">
              <a:spcAft>
                <a:spcPts val="0"/>
              </a:spcAft>
              <a:buFont typeface="Wingdings" panose="05000000000000000000" pitchFamily="2" charset="2"/>
              <a:buAutoNum type="arabicPeriod"/>
              <a:defRPr/>
            </a:pPr>
            <a:r>
              <a:rPr lang="id-ID" b="1" i="1" dirty="0" smtClean="0"/>
              <a:t>Criminal Policy</a:t>
            </a:r>
            <a:r>
              <a:rPr lang="id-ID" i="1" dirty="0" smtClean="0"/>
              <a:t>, </a:t>
            </a:r>
            <a:r>
              <a:rPr lang="id-ID" dirty="0" smtClean="0"/>
              <a:t>yaitu tindakan2 apa yg sekiranya harus dijalankan spy orang lain tdk berbuat demikian pula</a:t>
            </a:r>
            <a:endParaRPr lang="id-ID" i="1" dirty="0" smtClean="0"/>
          </a:p>
        </p:txBody>
      </p:sp>
      <p:sp>
        <p:nvSpPr>
          <p:cNvPr id="52228" name="Slide Number Placeholder 5"/>
          <p:cNvSpPr>
            <a:spLocks noGrp="1"/>
          </p:cNvSpPr>
          <p:nvPr>
            <p:ph type="sldNum" sz="quarter" idx="12"/>
          </p:nvPr>
        </p:nvSpPr>
        <p:spPr bwMode="auto">
          <a:noFill/>
          <a:ln>
            <a:miter lim="800000"/>
            <a:headEnd/>
            <a:tailEnd/>
          </a:ln>
        </p:spPr>
        <p:txBody>
          <a:bodyPr/>
          <a:lstStyle/>
          <a:p>
            <a:fld id="{13494683-E4E3-4D59-BCC5-9704BA0FDB0F}" type="slidenum">
              <a:rPr lang="en-US" sz="1400">
                <a:solidFill>
                  <a:schemeClr val="tx1"/>
                </a:solidFill>
              </a:rPr>
              <a:pPr/>
              <a:t>62</a:t>
            </a:fld>
            <a:endParaRPr lang="en-US" sz="1400">
              <a:solidFill>
                <a:schemeClr val="tx1"/>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6"/>
          <p:cNvSpPr>
            <a:spLocks noGrp="1" noChangeArrowheads="1"/>
          </p:cNvSpPr>
          <p:nvPr>
            <p:ph type="sldNum" sz="quarter" idx="12"/>
          </p:nvPr>
        </p:nvSpPr>
        <p:spPr bwMode="auto">
          <a:noFill/>
          <a:ln>
            <a:miter lim="800000"/>
            <a:headEnd/>
            <a:tailEnd/>
          </a:ln>
        </p:spPr>
        <p:txBody>
          <a:bodyPr/>
          <a:lstStyle/>
          <a:p>
            <a:fld id="{89E1CF41-E2CA-42FE-930C-F3D65A3D6F30}" type="slidenum">
              <a:rPr lang="en-US" sz="1200">
                <a:solidFill>
                  <a:schemeClr val="tx1"/>
                </a:solidFill>
              </a:rPr>
              <a:pPr/>
              <a:t>63</a:t>
            </a:fld>
            <a:endParaRPr lang="en-US" sz="1200">
              <a:solidFill>
                <a:schemeClr val="tx1"/>
              </a:solidFill>
            </a:endParaRPr>
          </a:p>
        </p:txBody>
      </p:sp>
      <p:sp>
        <p:nvSpPr>
          <p:cNvPr id="2" name="Subtitle 1"/>
          <p:cNvSpPr>
            <a:spLocks noGrp="1"/>
          </p:cNvSpPr>
          <p:nvPr>
            <p:ph type="subTitle" idx="1"/>
          </p:nvPr>
        </p:nvSpPr>
        <p:spPr>
          <a:xfrm>
            <a:off x="285720" y="500042"/>
            <a:ext cx="8643998" cy="5929354"/>
          </a:xfrm>
        </p:spPr>
        <p:txBody>
          <a:bodyPr rtlCol="0">
            <a:noAutofit/>
          </a:bodyPr>
          <a:lstStyle/>
          <a:p>
            <a:r>
              <a:rPr lang="en-US" sz="2800" dirty="0" smtClean="0">
                <a:solidFill>
                  <a:schemeClr val="bg1"/>
                </a:solidFill>
              </a:rPr>
              <a:t> </a:t>
            </a:r>
            <a:r>
              <a:rPr lang="en-US" sz="2800" b="1" dirty="0" smtClean="0">
                <a:solidFill>
                  <a:schemeClr val="tx1"/>
                </a:solidFill>
              </a:rPr>
              <a:t>KESENGAJAAN (DOLUS)</a:t>
            </a:r>
            <a:endParaRPr lang="en-US" sz="2800" dirty="0" smtClean="0">
              <a:solidFill>
                <a:schemeClr val="tx1"/>
              </a:solidFill>
            </a:endParaRPr>
          </a:p>
          <a:p>
            <a:r>
              <a:rPr lang="en-US" sz="2800" dirty="0" smtClean="0">
                <a:solidFill>
                  <a:schemeClr val="tx1"/>
                </a:solidFill>
              </a:rPr>
              <a:t> </a:t>
            </a:r>
            <a:r>
              <a:rPr lang="en-US" sz="2800" dirty="0" err="1" smtClean="0">
                <a:solidFill>
                  <a:schemeClr val="tx1"/>
                </a:solidFill>
              </a:rPr>
              <a:t>Kesengajaan</a:t>
            </a:r>
            <a:r>
              <a:rPr lang="en-US" sz="2800" dirty="0" smtClean="0">
                <a:solidFill>
                  <a:schemeClr val="tx1"/>
                </a:solidFill>
              </a:rPr>
              <a:t> </a:t>
            </a:r>
            <a:r>
              <a:rPr lang="en-US" sz="2800" dirty="0" err="1" smtClean="0">
                <a:solidFill>
                  <a:schemeClr val="tx1"/>
                </a:solidFill>
              </a:rPr>
              <a:t>secara</a:t>
            </a:r>
            <a:r>
              <a:rPr lang="en-US" sz="2800" dirty="0" smtClean="0">
                <a:solidFill>
                  <a:schemeClr val="tx1"/>
                </a:solidFill>
              </a:rPr>
              <a:t> </a:t>
            </a:r>
            <a:r>
              <a:rPr lang="en-US" sz="2800" dirty="0" err="1" smtClean="0">
                <a:solidFill>
                  <a:schemeClr val="tx1"/>
                </a:solidFill>
              </a:rPr>
              <a:t>eksplisit</a:t>
            </a:r>
            <a:r>
              <a:rPr lang="en-US" sz="2800" dirty="0" smtClean="0">
                <a:solidFill>
                  <a:schemeClr val="tx1"/>
                </a:solidFill>
              </a:rPr>
              <a:t> </a:t>
            </a:r>
            <a:r>
              <a:rPr lang="en-US" sz="2800" dirty="0" err="1" smtClean="0">
                <a:solidFill>
                  <a:schemeClr val="tx1"/>
                </a:solidFill>
              </a:rPr>
              <a:t>terlihat</a:t>
            </a:r>
            <a:r>
              <a:rPr lang="en-US" sz="2800" dirty="0" smtClean="0">
                <a:solidFill>
                  <a:schemeClr val="tx1"/>
                </a:solidFill>
              </a:rPr>
              <a:t> </a:t>
            </a:r>
            <a:r>
              <a:rPr lang="en-US" sz="2800" dirty="0" err="1" smtClean="0">
                <a:solidFill>
                  <a:schemeClr val="tx1"/>
                </a:solidFill>
              </a:rPr>
              <a:t>dalam</a:t>
            </a:r>
            <a:r>
              <a:rPr lang="en-US" sz="2800" dirty="0" smtClean="0">
                <a:solidFill>
                  <a:schemeClr val="tx1"/>
                </a:solidFill>
              </a:rPr>
              <a:t> KUHP </a:t>
            </a:r>
            <a:r>
              <a:rPr lang="en-US" sz="2800" dirty="0" err="1" smtClean="0">
                <a:solidFill>
                  <a:schemeClr val="tx1"/>
                </a:solidFill>
              </a:rPr>
              <a:t>yaitu</a:t>
            </a:r>
            <a:r>
              <a:rPr lang="en-US" sz="2800" dirty="0" smtClean="0">
                <a:solidFill>
                  <a:schemeClr val="tx1"/>
                </a:solidFill>
              </a:rPr>
              <a:t>:</a:t>
            </a:r>
          </a:p>
          <a:p>
            <a:r>
              <a:rPr lang="en-US" sz="2800" dirty="0" smtClean="0">
                <a:solidFill>
                  <a:schemeClr val="tx1"/>
                </a:solidFill>
              </a:rPr>
              <a:t>1.  </a:t>
            </a:r>
            <a:r>
              <a:rPr lang="en-US" sz="2800" dirty="0" err="1" smtClean="0">
                <a:solidFill>
                  <a:schemeClr val="tx1"/>
                </a:solidFill>
              </a:rPr>
              <a:t>Dengan</a:t>
            </a:r>
            <a:r>
              <a:rPr lang="en-US" sz="2800" dirty="0" smtClean="0">
                <a:solidFill>
                  <a:schemeClr val="tx1"/>
                </a:solidFill>
              </a:rPr>
              <a:t> </a:t>
            </a:r>
            <a:r>
              <a:rPr lang="en-US" sz="2800" dirty="0" err="1" smtClean="0">
                <a:solidFill>
                  <a:schemeClr val="tx1"/>
                </a:solidFill>
              </a:rPr>
              <a:t>maksud</a:t>
            </a:r>
            <a:endParaRPr lang="en-US" sz="2800" dirty="0" smtClean="0">
              <a:solidFill>
                <a:schemeClr val="tx1"/>
              </a:solidFill>
            </a:endParaRPr>
          </a:p>
          <a:p>
            <a:pPr marL="514350" indent="-514350">
              <a:buAutoNum type="arabicPeriod" startAt="2"/>
            </a:pPr>
            <a:r>
              <a:rPr lang="en-US" sz="2800" dirty="0" err="1" smtClean="0">
                <a:solidFill>
                  <a:schemeClr val="tx1"/>
                </a:solidFill>
              </a:rPr>
              <a:t>Dengan</a:t>
            </a:r>
            <a:r>
              <a:rPr lang="en-US" sz="2800" dirty="0" smtClean="0">
                <a:solidFill>
                  <a:schemeClr val="tx1"/>
                </a:solidFill>
              </a:rPr>
              <a:t> </a:t>
            </a:r>
            <a:r>
              <a:rPr lang="en-US" sz="2800" dirty="0" err="1" smtClean="0">
                <a:solidFill>
                  <a:schemeClr val="tx1"/>
                </a:solidFill>
              </a:rPr>
              <a:t>paksaan</a:t>
            </a:r>
            <a:endParaRPr lang="en-US" sz="2800" dirty="0" smtClean="0">
              <a:solidFill>
                <a:schemeClr val="tx1"/>
              </a:solidFill>
            </a:endParaRPr>
          </a:p>
          <a:p>
            <a:pPr marL="514350" indent="-514350">
              <a:buAutoNum type="arabicPeriod" startAt="2"/>
            </a:pPr>
            <a:r>
              <a:rPr lang="en-US" sz="2800" dirty="0" err="1" smtClean="0">
                <a:solidFill>
                  <a:schemeClr val="tx1"/>
                </a:solidFill>
              </a:rPr>
              <a:t>Dengan</a:t>
            </a:r>
            <a:r>
              <a:rPr lang="en-US" sz="2800" dirty="0" smtClean="0">
                <a:solidFill>
                  <a:schemeClr val="tx1"/>
                </a:solidFill>
              </a:rPr>
              <a:t> </a:t>
            </a:r>
            <a:r>
              <a:rPr lang="en-US" sz="2800" dirty="0" err="1" smtClean="0">
                <a:solidFill>
                  <a:schemeClr val="tx1"/>
                </a:solidFill>
              </a:rPr>
              <a:t>kekerasan</a:t>
            </a:r>
            <a:endParaRPr lang="en-US" sz="2800" dirty="0" smtClean="0">
              <a:solidFill>
                <a:schemeClr val="tx1"/>
              </a:solidFill>
            </a:endParaRPr>
          </a:p>
          <a:p>
            <a:r>
              <a:rPr lang="en-US" sz="2800" dirty="0" smtClean="0">
                <a:solidFill>
                  <a:schemeClr val="tx1"/>
                </a:solidFill>
              </a:rPr>
              <a:t> 4.  </a:t>
            </a:r>
            <a:r>
              <a:rPr lang="en-US" sz="2800" dirty="0" err="1" smtClean="0">
                <a:solidFill>
                  <a:schemeClr val="tx1"/>
                </a:solidFill>
              </a:rPr>
              <a:t>Sedang</a:t>
            </a:r>
            <a:r>
              <a:rPr lang="en-US" sz="2800" dirty="0" smtClean="0">
                <a:solidFill>
                  <a:schemeClr val="tx1"/>
                </a:solidFill>
              </a:rPr>
              <a:t> </a:t>
            </a:r>
            <a:r>
              <a:rPr lang="en-US" sz="2800" dirty="0" err="1" smtClean="0">
                <a:solidFill>
                  <a:schemeClr val="tx1"/>
                </a:solidFill>
              </a:rPr>
              <a:t>dikehendakinya</a:t>
            </a:r>
            <a:endParaRPr lang="en-US" sz="2800" dirty="0" smtClean="0">
              <a:solidFill>
                <a:schemeClr val="tx1"/>
              </a:solidFill>
            </a:endParaRPr>
          </a:p>
          <a:p>
            <a:r>
              <a:rPr lang="en-US" sz="2800" dirty="0" smtClean="0">
                <a:solidFill>
                  <a:schemeClr val="tx1"/>
                </a:solidFill>
              </a:rPr>
              <a:t> 5.  </a:t>
            </a:r>
            <a:r>
              <a:rPr lang="en-US" sz="2800" dirty="0" err="1" smtClean="0">
                <a:solidFill>
                  <a:schemeClr val="tx1"/>
                </a:solidFill>
              </a:rPr>
              <a:t>Bertentangan</a:t>
            </a:r>
            <a:r>
              <a:rPr lang="en-US" sz="2800" dirty="0" smtClean="0">
                <a:solidFill>
                  <a:schemeClr val="tx1"/>
                </a:solidFill>
              </a:rPr>
              <a:t> </a:t>
            </a:r>
            <a:r>
              <a:rPr lang="en-US" sz="2800" dirty="0" err="1" smtClean="0">
                <a:solidFill>
                  <a:schemeClr val="tx1"/>
                </a:solidFill>
              </a:rPr>
              <a:t>dengan</a:t>
            </a:r>
            <a:r>
              <a:rPr lang="en-US" sz="2800" dirty="0" smtClean="0">
                <a:solidFill>
                  <a:schemeClr val="tx1"/>
                </a:solidFill>
              </a:rPr>
              <a:t> </a:t>
            </a:r>
            <a:r>
              <a:rPr lang="en-US" sz="2800" dirty="0" err="1" smtClean="0">
                <a:solidFill>
                  <a:schemeClr val="tx1"/>
                </a:solidFill>
              </a:rPr>
              <a:t>apa</a:t>
            </a:r>
            <a:r>
              <a:rPr lang="en-US" sz="2800" dirty="0" smtClean="0">
                <a:solidFill>
                  <a:schemeClr val="tx1"/>
                </a:solidFill>
              </a:rPr>
              <a:t> yang </a:t>
            </a:r>
            <a:r>
              <a:rPr lang="en-US" sz="2800" dirty="0" err="1" smtClean="0">
                <a:solidFill>
                  <a:schemeClr val="tx1"/>
                </a:solidFill>
              </a:rPr>
              <a:t>dilakukan</a:t>
            </a:r>
            <a:endParaRPr lang="en-US" sz="2800" dirty="0" smtClean="0">
              <a:solidFill>
                <a:schemeClr val="tx1"/>
              </a:solidFill>
            </a:endParaRPr>
          </a:p>
          <a:p>
            <a:pPr fontAlgn="auto">
              <a:spcAft>
                <a:spcPts val="0"/>
              </a:spcAft>
              <a:buFont typeface="Arial" panose="020B0604020202020204" pitchFamily="34" charset="0"/>
              <a:buNone/>
              <a:defRPr/>
            </a:pPr>
            <a:endParaRPr lang="en-GB" sz="2800"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19125"/>
            <a:ext cx="8358246" cy="5881709"/>
          </a:xfrm>
        </p:spPr>
        <p:txBody>
          <a:bodyPr>
            <a:normAutofit fontScale="90000"/>
          </a:bodyPr>
          <a:lstStyle/>
          <a:p>
            <a:r>
              <a:rPr lang="en-US" dirty="0" err="1" smtClean="0"/>
              <a:t>Dalam</a:t>
            </a:r>
            <a:r>
              <a:rPr lang="en-US" dirty="0" smtClean="0"/>
              <a:t> </a:t>
            </a:r>
            <a:r>
              <a:rPr lang="en-US" dirty="0" err="1" smtClean="0"/>
              <a:t>istilah</a:t>
            </a:r>
            <a:r>
              <a:rPr lang="en-US" dirty="0" smtClean="0"/>
              <a:t> </a:t>
            </a:r>
            <a:r>
              <a:rPr lang="en-US" dirty="0" err="1" smtClean="0"/>
              <a:t>diatas</a:t>
            </a:r>
            <a:r>
              <a:rPr lang="en-US" dirty="0" smtClean="0"/>
              <a:t> </a:t>
            </a:r>
            <a:r>
              <a:rPr lang="en-US" dirty="0" err="1" smtClean="0"/>
              <a:t>maka</a:t>
            </a:r>
            <a:r>
              <a:rPr lang="en-US" dirty="0" smtClean="0"/>
              <a:t> </a:t>
            </a:r>
            <a:r>
              <a:rPr lang="en-US" dirty="0" err="1" smtClean="0"/>
              <a:t>semua</a:t>
            </a:r>
            <a:r>
              <a:rPr lang="en-US" dirty="0" smtClean="0"/>
              <a:t> </a:t>
            </a:r>
            <a:r>
              <a:rPr lang="en-US" dirty="0" err="1" smtClean="0"/>
              <a:t>istilah</a:t>
            </a:r>
            <a:r>
              <a:rPr lang="en-US" dirty="0" smtClean="0"/>
              <a:t> </a:t>
            </a:r>
            <a:r>
              <a:rPr lang="en-US" dirty="0" err="1" smtClean="0"/>
              <a:t>sama</a:t>
            </a:r>
            <a:r>
              <a:rPr lang="en-US" dirty="0" smtClean="0"/>
              <a:t> </a:t>
            </a:r>
            <a:r>
              <a:rPr lang="en-US" dirty="0" err="1" smtClean="0"/>
              <a:t>artinya</a:t>
            </a:r>
            <a:r>
              <a:rPr lang="en-US" dirty="0" smtClean="0"/>
              <a:t> </a:t>
            </a:r>
            <a:r>
              <a:rPr lang="en-US" dirty="0" err="1" smtClean="0"/>
              <a:t>dengan</a:t>
            </a:r>
            <a:r>
              <a:rPr lang="en-US" dirty="0" smtClean="0"/>
              <a:t> </a:t>
            </a:r>
            <a:r>
              <a:rPr lang="en-US" dirty="0" err="1" smtClean="0"/>
              <a:t>dengan</a:t>
            </a:r>
            <a:r>
              <a:rPr lang="en-US" dirty="0" smtClean="0"/>
              <a:t> </a:t>
            </a:r>
            <a:r>
              <a:rPr lang="en-US" dirty="0" err="1" smtClean="0"/>
              <a:t>sengaja</a:t>
            </a:r>
            <a:r>
              <a:rPr lang="en-US" dirty="0" smtClean="0"/>
              <a:t>.</a:t>
            </a:r>
            <a:br>
              <a:rPr lang="en-US" dirty="0" smtClean="0"/>
            </a:br>
            <a:r>
              <a:rPr lang="en-US" dirty="0" smtClean="0"/>
              <a:t> </a:t>
            </a:r>
            <a:br>
              <a:rPr lang="en-US" dirty="0" smtClean="0"/>
            </a:br>
            <a:r>
              <a:rPr lang="en-US" cap="none" dirty="0" err="1" smtClean="0"/>
              <a:t>kesengajaan</a:t>
            </a:r>
            <a:r>
              <a:rPr lang="en-US" cap="none" dirty="0" smtClean="0"/>
              <a:t> </a:t>
            </a:r>
            <a:r>
              <a:rPr lang="en-US" cap="none" dirty="0" err="1" smtClean="0"/>
              <a:t>menurut</a:t>
            </a:r>
            <a:r>
              <a:rPr lang="en-US" cap="none" dirty="0" smtClean="0"/>
              <a:t> </a:t>
            </a:r>
            <a:r>
              <a:rPr lang="en-US" b="1" i="1" cap="none" dirty="0" err="1" smtClean="0"/>
              <a:t>memorie</a:t>
            </a:r>
            <a:r>
              <a:rPr lang="en-US" b="1" i="1" cap="none" dirty="0" smtClean="0"/>
              <a:t> van </a:t>
            </a:r>
            <a:r>
              <a:rPr lang="en-US" b="1" i="1" cap="none" dirty="0" err="1" smtClean="0"/>
              <a:t>toelichting</a:t>
            </a:r>
            <a:r>
              <a:rPr lang="en-US" b="1" i="1" cap="none" dirty="0" smtClean="0"/>
              <a:t> </a:t>
            </a:r>
            <a:r>
              <a:rPr lang="en-US" b="1" cap="none" dirty="0" smtClean="0"/>
              <a:t>(</a:t>
            </a:r>
            <a:r>
              <a:rPr lang="en-US" b="1" cap="none" dirty="0" err="1" smtClean="0"/>
              <a:t>mvt</a:t>
            </a:r>
            <a:r>
              <a:rPr lang="en-US" b="1" cap="none" dirty="0" smtClean="0"/>
              <a:t>) </a:t>
            </a:r>
            <a:r>
              <a:rPr lang="en-US" cap="none" dirty="0" err="1" smtClean="0"/>
              <a:t>yaitu</a:t>
            </a:r>
            <a:r>
              <a:rPr lang="en-US" cap="none" dirty="0" smtClean="0"/>
              <a:t> </a:t>
            </a:r>
            <a:r>
              <a:rPr lang="en-US" b="1" i="1" cap="none" dirty="0" smtClean="0"/>
              <a:t> </a:t>
            </a:r>
            <a:r>
              <a:rPr lang="en-US" b="1" i="1" u="sng" cap="none" dirty="0" err="1" smtClean="0"/>
              <a:t>willens</a:t>
            </a:r>
            <a:r>
              <a:rPr lang="en-US" b="1" i="1" u="sng" cap="none" dirty="0" smtClean="0"/>
              <a:t> en </a:t>
            </a:r>
            <a:r>
              <a:rPr lang="en-US" b="1" i="1" u="sng" cap="none" dirty="0" err="1" smtClean="0"/>
              <a:t>wetens</a:t>
            </a:r>
            <a:r>
              <a:rPr lang="en-US" b="1" i="1" cap="none" dirty="0" smtClean="0"/>
              <a:t> </a:t>
            </a:r>
            <a:r>
              <a:rPr lang="en-US" cap="none" dirty="0" smtClean="0"/>
              <a:t>(</a:t>
            </a:r>
            <a:r>
              <a:rPr lang="en-US" b="1" i="1" cap="none" dirty="0" err="1" smtClean="0"/>
              <a:t>dikehendaki</a:t>
            </a:r>
            <a:r>
              <a:rPr lang="en-US" b="1" i="1" cap="none" dirty="0" smtClean="0"/>
              <a:t> </a:t>
            </a:r>
            <a:r>
              <a:rPr lang="en-US" cap="none" dirty="0" err="1" smtClean="0"/>
              <a:t>dan</a:t>
            </a:r>
            <a:r>
              <a:rPr lang="en-US" cap="none" dirty="0" smtClean="0"/>
              <a:t> </a:t>
            </a:r>
            <a:r>
              <a:rPr lang="en-US" b="1" i="1" cap="none" dirty="0" err="1" smtClean="0"/>
              <a:t>mengetahui</a:t>
            </a:r>
            <a:r>
              <a:rPr lang="en-US" b="1" i="1" cap="none" dirty="0" smtClean="0"/>
              <a:t>)</a:t>
            </a:r>
            <a:r>
              <a:rPr lang="en-US" cap="none" dirty="0" smtClean="0"/>
              <a:t>. </a:t>
            </a:r>
            <a:r>
              <a:rPr lang="en-US" cap="none" dirty="0" err="1" smtClean="0"/>
              <a:t>artinya</a:t>
            </a:r>
            <a:r>
              <a:rPr lang="en-US" cap="none" dirty="0" smtClean="0"/>
              <a:t>, </a:t>
            </a:r>
            <a:r>
              <a:rPr lang="en-US" cap="none" dirty="0" err="1" smtClean="0"/>
              <a:t>seseorang</a:t>
            </a:r>
            <a:r>
              <a:rPr lang="en-US" cap="none" dirty="0" smtClean="0"/>
              <a:t>  yang  </a:t>
            </a:r>
            <a:r>
              <a:rPr lang="en-US" cap="none" dirty="0" err="1" smtClean="0"/>
              <a:t>melakukan</a:t>
            </a:r>
            <a:r>
              <a:rPr lang="en-US" cap="none" dirty="0" smtClean="0"/>
              <a:t>  </a:t>
            </a:r>
            <a:r>
              <a:rPr lang="en-US" cap="none" dirty="0" err="1" smtClean="0"/>
              <a:t>perbuatan</a:t>
            </a:r>
            <a:r>
              <a:rPr lang="en-US" cap="none" dirty="0" smtClean="0"/>
              <a:t>  </a:t>
            </a:r>
            <a:r>
              <a:rPr lang="en-US" cap="none" dirty="0" err="1" smtClean="0"/>
              <a:t>itu</a:t>
            </a:r>
            <a:r>
              <a:rPr lang="en-US" cap="none" dirty="0" smtClean="0"/>
              <a:t>  </a:t>
            </a:r>
            <a:r>
              <a:rPr lang="en-US" cap="none" dirty="0" err="1" smtClean="0"/>
              <a:t>sudah</a:t>
            </a:r>
            <a:r>
              <a:rPr lang="en-US" cap="none" dirty="0" smtClean="0"/>
              <a:t>  </a:t>
            </a:r>
            <a:r>
              <a:rPr lang="en-US" cap="none" dirty="0" err="1" smtClean="0"/>
              <a:t>menghendaki</a:t>
            </a:r>
            <a:r>
              <a:rPr lang="en-US" cap="none" dirty="0" smtClean="0"/>
              <a:t>  </a:t>
            </a:r>
            <a:r>
              <a:rPr lang="en-US" cap="none" dirty="0" err="1" smtClean="0"/>
              <a:t>atas</a:t>
            </a:r>
            <a:r>
              <a:rPr lang="en-US" cap="none" dirty="0" smtClean="0"/>
              <a:t> </a:t>
            </a:r>
            <a:r>
              <a:rPr lang="en-US" cap="none" dirty="0" err="1" smtClean="0"/>
              <a:t>timbulnya</a:t>
            </a:r>
            <a:r>
              <a:rPr lang="en-US" cap="none" dirty="0" smtClean="0"/>
              <a:t> </a:t>
            </a:r>
            <a:r>
              <a:rPr lang="en-US" cap="none" dirty="0" err="1" smtClean="0"/>
              <a:t>suatu</a:t>
            </a:r>
            <a:r>
              <a:rPr lang="en-US" cap="none" dirty="0" smtClean="0"/>
              <a:t> </a:t>
            </a:r>
            <a:r>
              <a:rPr lang="en-US" cap="none" dirty="0" err="1" smtClean="0"/>
              <a:t>akibat</a:t>
            </a:r>
            <a:r>
              <a:rPr lang="en-US" cap="none" dirty="0" smtClean="0"/>
              <a:t> </a:t>
            </a:r>
            <a:r>
              <a:rPr lang="en-US" cap="none" dirty="0" err="1" smtClean="0"/>
              <a:t>atau</a:t>
            </a:r>
            <a:r>
              <a:rPr lang="en-US" cap="none" dirty="0" smtClean="0"/>
              <a:t> </a:t>
            </a:r>
            <a:r>
              <a:rPr lang="en-US" cap="none" dirty="0" err="1" smtClean="0"/>
              <a:t>tujuan</a:t>
            </a:r>
            <a:r>
              <a:rPr lang="en-US" cap="none" dirty="0" smtClean="0"/>
              <a:t> </a:t>
            </a:r>
            <a:r>
              <a:rPr lang="en-US" cap="none" dirty="0" err="1" smtClean="0"/>
              <a:t>utama</a:t>
            </a:r>
            <a:r>
              <a:rPr lang="en-US" cap="none" dirty="0" smtClean="0"/>
              <a:t>/ </a:t>
            </a:r>
            <a:r>
              <a:rPr lang="en-US" cap="none" dirty="0" err="1" smtClean="0"/>
              <a:t>maksud</a:t>
            </a:r>
            <a:r>
              <a:rPr lang="en-US" cap="none" dirty="0" smtClean="0"/>
              <a:t> </a:t>
            </a:r>
            <a:r>
              <a:rPr lang="en-US" cap="none" dirty="0" err="1" smtClean="0"/>
              <a:t>dari</a:t>
            </a:r>
            <a:r>
              <a:rPr lang="en-US" cap="none" dirty="0" smtClean="0"/>
              <a:t> </a:t>
            </a:r>
            <a:r>
              <a:rPr lang="en-US" cap="none" dirty="0" err="1" smtClean="0"/>
              <a:t>si</a:t>
            </a:r>
            <a:r>
              <a:rPr lang="en-US" cap="none" dirty="0" smtClean="0"/>
              <a:t> </a:t>
            </a:r>
            <a:r>
              <a:rPr lang="en-US" cap="none" dirty="0" err="1" smtClean="0"/>
              <a:t>pelaku</a:t>
            </a:r>
            <a:r>
              <a:rPr lang="en-US" cap="none" dirty="0" smtClean="0"/>
              <a:t>, </a:t>
            </a:r>
            <a:r>
              <a:rPr lang="en-US" cap="none" dirty="0" err="1" smtClean="0"/>
              <a:t>serta</a:t>
            </a:r>
            <a:r>
              <a:rPr lang="en-US" cap="none" dirty="0" smtClean="0"/>
              <a:t> </a:t>
            </a:r>
            <a:r>
              <a:rPr lang="en-US" cap="none" dirty="0" err="1" smtClean="0"/>
              <a:t>si</a:t>
            </a:r>
            <a:r>
              <a:rPr lang="en-US" cap="none" dirty="0" smtClean="0"/>
              <a:t> </a:t>
            </a:r>
            <a:r>
              <a:rPr lang="en-US" cap="none" dirty="0" err="1" smtClean="0"/>
              <a:t>pelaku</a:t>
            </a:r>
            <a:r>
              <a:rPr lang="en-US" cap="none" dirty="0" smtClean="0"/>
              <a:t> </a:t>
            </a:r>
            <a:r>
              <a:rPr lang="en-US" cap="none" dirty="0" err="1" smtClean="0"/>
              <a:t>juga</a:t>
            </a:r>
            <a:r>
              <a:rPr lang="en-US" cap="none" dirty="0" smtClean="0"/>
              <a:t> </a:t>
            </a:r>
            <a:r>
              <a:rPr lang="en-US" cap="none" dirty="0" err="1" smtClean="0"/>
              <a:t>mengetahui</a:t>
            </a:r>
            <a:r>
              <a:rPr lang="en-US" cap="none" dirty="0" smtClean="0"/>
              <a:t> </a:t>
            </a:r>
            <a:r>
              <a:rPr lang="en-US" cap="none" dirty="0" err="1" smtClean="0"/>
              <a:t>bahwa</a:t>
            </a:r>
            <a:r>
              <a:rPr lang="en-US" cap="none" dirty="0" smtClean="0"/>
              <a:t> </a:t>
            </a:r>
            <a:r>
              <a:rPr lang="en-US" cap="none" dirty="0" err="1" smtClean="0"/>
              <a:t>dengan</a:t>
            </a:r>
            <a:r>
              <a:rPr lang="en-US" cap="none" dirty="0" smtClean="0"/>
              <a:t> </a:t>
            </a:r>
            <a:r>
              <a:rPr lang="en-US" cap="none" dirty="0" err="1" smtClean="0"/>
              <a:t>perbuatan</a:t>
            </a:r>
            <a:r>
              <a:rPr lang="en-US" cap="none" dirty="0" smtClean="0"/>
              <a:t> yang </a:t>
            </a:r>
            <a:r>
              <a:rPr lang="en-US" cap="none" dirty="0" err="1" smtClean="0"/>
              <a:t>ia</a:t>
            </a:r>
            <a:r>
              <a:rPr lang="en-US" cap="none" dirty="0" smtClean="0"/>
              <a:t> </a:t>
            </a:r>
            <a:r>
              <a:rPr lang="en-US" cap="none" dirty="0" err="1" smtClean="0"/>
              <a:t>lakukan</a:t>
            </a:r>
            <a:r>
              <a:rPr lang="en-US" cap="none" dirty="0" smtClean="0"/>
              <a:t> </a:t>
            </a:r>
            <a:r>
              <a:rPr lang="en-US" cap="none" dirty="0" err="1" smtClean="0"/>
              <a:t>maka</a:t>
            </a:r>
            <a:r>
              <a:rPr lang="en-US" cap="none" dirty="0" smtClean="0"/>
              <a:t> </a:t>
            </a:r>
            <a:r>
              <a:rPr lang="en-US" cap="none" dirty="0" err="1" smtClean="0"/>
              <a:t>akan</a:t>
            </a:r>
            <a:r>
              <a:rPr lang="en-US" cap="none" dirty="0" smtClean="0"/>
              <a:t> </a:t>
            </a:r>
            <a:r>
              <a:rPr lang="en-US" cap="none" dirty="0" err="1" smtClean="0"/>
              <a:t>timbul</a:t>
            </a:r>
            <a:r>
              <a:rPr lang="en-US" cap="none" dirty="0" smtClean="0"/>
              <a:t> </a:t>
            </a:r>
            <a:r>
              <a:rPr lang="en-US" cap="none" dirty="0" err="1" smtClean="0"/>
              <a:t>suatu</a:t>
            </a:r>
            <a:r>
              <a:rPr lang="en-US" cap="none" dirty="0" smtClean="0"/>
              <a:t> </a:t>
            </a:r>
            <a:r>
              <a:rPr lang="en-US" cap="none" dirty="0" err="1" smtClean="0"/>
              <a:t>akibat</a:t>
            </a:r>
            <a:r>
              <a:rPr lang="en-US" cap="none" dirty="0" smtClean="0"/>
              <a:t> </a:t>
            </a:r>
            <a:r>
              <a:rPr lang="en-US" cap="none" dirty="0" err="1" smtClean="0"/>
              <a:t>atau</a:t>
            </a:r>
            <a:r>
              <a:rPr lang="en-US" cap="none" dirty="0" smtClean="0"/>
              <a:t> </a:t>
            </a:r>
            <a:r>
              <a:rPr lang="en-US" cap="none" dirty="0" err="1" smtClean="0"/>
              <a:t>maksud</a:t>
            </a:r>
            <a:r>
              <a:rPr lang="en-US" cap="none" dirty="0" smtClean="0"/>
              <a:t> yang </a:t>
            </a:r>
            <a:r>
              <a:rPr lang="en-US" cap="none" dirty="0" err="1" smtClean="0"/>
              <a:t>si</a:t>
            </a:r>
            <a:r>
              <a:rPr lang="en-US" cap="none" dirty="0" smtClean="0"/>
              <a:t> </a:t>
            </a:r>
            <a:r>
              <a:rPr lang="en-US" cap="none" dirty="0" err="1" smtClean="0"/>
              <a:t>pelaku</a:t>
            </a:r>
            <a:r>
              <a:rPr lang="en-US" cap="none" dirty="0" smtClean="0"/>
              <a:t> </a:t>
            </a:r>
            <a:r>
              <a:rPr lang="en-US" cap="none" dirty="0" err="1" smtClean="0"/>
              <a:t>kehendaki</a:t>
            </a:r>
            <a:r>
              <a:rPr lang="en-US" cap="none" dirty="0" smtClean="0"/>
              <a: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42853"/>
            <a:ext cx="8572560" cy="6429420"/>
          </a:xfrm>
        </p:spPr>
        <p:txBody>
          <a:bodyPr>
            <a:normAutofit fontScale="90000"/>
          </a:bodyPr>
          <a:lstStyle/>
          <a:p>
            <a:r>
              <a:rPr lang="en-US" dirty="0" err="1" smtClean="0"/>
              <a:t>Adapun</a:t>
            </a:r>
            <a:r>
              <a:rPr lang="en-US" dirty="0" smtClean="0"/>
              <a:t> 3 </a:t>
            </a:r>
            <a:r>
              <a:rPr lang="en-US" dirty="0" err="1" smtClean="0"/>
              <a:t>bentuk-bentuk</a:t>
            </a:r>
            <a:r>
              <a:rPr lang="en-US" dirty="0" smtClean="0"/>
              <a:t> </a:t>
            </a:r>
            <a:r>
              <a:rPr lang="en-US" dirty="0" err="1" smtClean="0"/>
              <a:t>kesengajaan</a:t>
            </a:r>
            <a:r>
              <a:rPr lang="en-US" dirty="0" smtClean="0"/>
              <a:t>:</a:t>
            </a:r>
            <a:br>
              <a:rPr lang="en-US" dirty="0" smtClean="0"/>
            </a:br>
            <a:r>
              <a:rPr lang="en-US" dirty="0" smtClean="0"/>
              <a:t> </a:t>
            </a:r>
            <a:br>
              <a:rPr lang="en-US" dirty="0" smtClean="0"/>
            </a:br>
            <a:r>
              <a:rPr lang="en-US" dirty="0" smtClean="0"/>
              <a:t>1. </a:t>
            </a:r>
            <a:r>
              <a:rPr lang="en-US" b="1" dirty="0" err="1" smtClean="0"/>
              <a:t>Kesengajaan</a:t>
            </a:r>
            <a:r>
              <a:rPr lang="en-US" b="1" dirty="0" smtClean="0"/>
              <a:t>  </a:t>
            </a:r>
            <a:r>
              <a:rPr lang="en-US" b="1" dirty="0" err="1" smtClean="0"/>
              <a:t>sebagai</a:t>
            </a:r>
            <a:r>
              <a:rPr lang="en-US" b="1" dirty="0" smtClean="0"/>
              <a:t>  </a:t>
            </a:r>
            <a:r>
              <a:rPr lang="en-US" b="1" dirty="0" err="1" smtClean="0"/>
              <a:t>tujuan</a:t>
            </a:r>
            <a:r>
              <a:rPr lang="en-US" b="1" dirty="0" smtClean="0"/>
              <a:t>  </a:t>
            </a:r>
            <a:r>
              <a:rPr lang="en-US" i="1" dirty="0" smtClean="0"/>
              <a:t>(</a:t>
            </a:r>
            <a:r>
              <a:rPr lang="en-US" i="1" dirty="0" err="1" smtClean="0"/>
              <a:t>opzet</a:t>
            </a:r>
            <a:r>
              <a:rPr lang="en-US" i="1" dirty="0" smtClean="0"/>
              <a:t>  </a:t>
            </a:r>
            <a:r>
              <a:rPr lang="en-US" i="1" dirty="0" err="1" smtClean="0"/>
              <a:t>als</a:t>
            </a:r>
            <a:r>
              <a:rPr lang="en-US" i="1" dirty="0" smtClean="0"/>
              <a:t>  </a:t>
            </a:r>
            <a:r>
              <a:rPr lang="en-US" i="1" dirty="0" err="1" smtClean="0"/>
              <a:t>oogmerk</a:t>
            </a:r>
            <a:r>
              <a:rPr lang="en-US" i="1" dirty="0" smtClean="0"/>
              <a:t>):  </a:t>
            </a:r>
            <a:r>
              <a:rPr lang="en-US" dirty="0" err="1" smtClean="0"/>
              <a:t>kesengajaan</a:t>
            </a:r>
            <a:r>
              <a:rPr lang="en-US" dirty="0" smtClean="0"/>
              <a:t>  yang  </a:t>
            </a:r>
            <a:r>
              <a:rPr lang="en-US" dirty="0" err="1" smtClean="0"/>
              <a:t>dilakukan</a:t>
            </a:r>
            <a:r>
              <a:rPr lang="en-US" dirty="0" smtClean="0"/>
              <a:t>  </a:t>
            </a:r>
            <a:r>
              <a:rPr lang="en-US" dirty="0" err="1" smtClean="0"/>
              <a:t>oleh</a:t>
            </a:r>
            <a:r>
              <a:rPr lang="en-US" dirty="0" smtClean="0"/>
              <a:t>  </a:t>
            </a:r>
            <a:r>
              <a:rPr lang="en-US" dirty="0" err="1" smtClean="0"/>
              <a:t>si</a:t>
            </a:r>
            <a:r>
              <a:rPr lang="en-US" dirty="0" smtClean="0"/>
              <a:t> </a:t>
            </a:r>
            <a:r>
              <a:rPr lang="en-US" dirty="0" err="1" smtClean="0"/>
              <a:t>pelaku</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utamanya</a:t>
            </a:r>
            <a:r>
              <a:rPr lang="en-US" dirty="0" smtClean="0"/>
              <a:t> </a:t>
            </a:r>
            <a:r>
              <a:rPr lang="en-US" dirty="0" err="1" smtClean="0"/>
              <a:t>dan</a:t>
            </a:r>
            <a:r>
              <a:rPr lang="en-US" dirty="0" smtClean="0"/>
              <a:t> </a:t>
            </a:r>
            <a:r>
              <a:rPr lang="en-US" dirty="0" err="1" smtClean="0"/>
              <a:t>dengan</a:t>
            </a:r>
            <a:r>
              <a:rPr lang="en-US" dirty="0" smtClean="0"/>
              <a:t> </a:t>
            </a:r>
            <a:r>
              <a:rPr lang="en-US" dirty="0" err="1" smtClean="0"/>
              <a:t>kata</a:t>
            </a:r>
            <a:r>
              <a:rPr lang="en-US" dirty="0" smtClean="0"/>
              <a:t> lain </a:t>
            </a:r>
            <a:r>
              <a:rPr lang="en-US" dirty="0" err="1" smtClean="0"/>
              <a:t>bahwa</a:t>
            </a:r>
            <a:r>
              <a:rPr lang="en-US" dirty="0" smtClean="0"/>
              <a:t> </a:t>
            </a:r>
            <a:r>
              <a:rPr lang="en-US" dirty="0" err="1" smtClean="0"/>
              <a:t>si</a:t>
            </a:r>
            <a:r>
              <a:rPr lang="en-US" dirty="0" smtClean="0"/>
              <a:t> </a:t>
            </a:r>
            <a:r>
              <a:rPr lang="en-US" dirty="0" err="1" smtClean="0"/>
              <a:t>pelaku</a:t>
            </a:r>
            <a:r>
              <a:rPr lang="en-US" dirty="0" smtClean="0"/>
              <a:t> </a:t>
            </a:r>
            <a:r>
              <a:rPr lang="en-US" dirty="0" err="1" smtClean="0"/>
              <a:t>sudah</a:t>
            </a:r>
            <a:r>
              <a:rPr lang="en-US" dirty="0" smtClean="0"/>
              <a:t> </a:t>
            </a:r>
            <a:r>
              <a:rPr lang="en-US" dirty="0" err="1" smtClean="0"/>
              <a:t>menghendaki</a:t>
            </a:r>
            <a:r>
              <a:rPr lang="en-US" dirty="0" smtClean="0"/>
              <a:t> </a:t>
            </a:r>
            <a:r>
              <a:rPr lang="en-US" dirty="0" err="1" smtClean="0"/>
              <a:t>akibat</a:t>
            </a:r>
            <a:r>
              <a:rPr lang="en-US" dirty="0" smtClean="0"/>
              <a:t> </a:t>
            </a:r>
            <a:r>
              <a:rPr lang="en-US" dirty="0" err="1" smtClean="0"/>
              <a:t>tersebut</a:t>
            </a:r>
            <a:r>
              <a:rPr lang="en-US" dirty="0" smtClean="0"/>
              <a:t> </a:t>
            </a:r>
            <a:r>
              <a:rPr lang="en-US" dirty="0" err="1" smtClean="0"/>
              <a:t>serta</a:t>
            </a:r>
            <a:r>
              <a:rPr lang="en-US" dirty="0" smtClean="0"/>
              <a:t> </a:t>
            </a:r>
            <a:r>
              <a:rPr lang="en-US" dirty="0" err="1" smtClean="0"/>
              <a:t>akibat</a:t>
            </a:r>
            <a:r>
              <a:rPr lang="en-US" dirty="0" smtClean="0"/>
              <a:t> </a:t>
            </a:r>
            <a:r>
              <a:rPr lang="en-US" dirty="0" err="1" smtClean="0"/>
              <a:t>tersebut</a:t>
            </a:r>
            <a:r>
              <a:rPr lang="en-US" dirty="0" smtClean="0"/>
              <a:t> </a:t>
            </a:r>
            <a:r>
              <a:rPr lang="en-US" dirty="0" err="1" smtClean="0"/>
              <a:t>merupakan</a:t>
            </a:r>
            <a:r>
              <a:rPr lang="en-US" dirty="0" smtClean="0"/>
              <a:t> </a:t>
            </a:r>
            <a:r>
              <a:rPr lang="en-US" dirty="0" err="1" smtClean="0"/>
              <a:t>tujuan</a:t>
            </a:r>
            <a:r>
              <a:rPr lang="en-US" dirty="0" smtClean="0"/>
              <a:t> </a:t>
            </a:r>
            <a:r>
              <a:rPr lang="en-US" dirty="0" err="1" smtClean="0"/>
              <a:t>atau</a:t>
            </a:r>
            <a:r>
              <a:rPr lang="en-US" dirty="0" smtClean="0"/>
              <a:t> </a:t>
            </a:r>
            <a:r>
              <a:rPr lang="en-US" dirty="0" err="1" smtClean="0"/>
              <a:t>maksudnya</a:t>
            </a:r>
            <a:r>
              <a:rPr lang="en-US" dirty="0" smtClean="0"/>
              <a:t>.</a:t>
            </a:r>
            <a:br>
              <a:rPr lang="en-US" dirty="0" smtClean="0"/>
            </a:br>
            <a:r>
              <a:rPr lang="en-US" b="1" i="1" dirty="0" err="1" smtClean="0"/>
              <a:t>Contoh</a:t>
            </a:r>
            <a:r>
              <a:rPr lang="en-US" i="1" dirty="0" smtClean="0"/>
              <a:t>: </a:t>
            </a:r>
            <a:r>
              <a:rPr lang="en-US" dirty="0" err="1" smtClean="0"/>
              <a:t>Melly</a:t>
            </a:r>
            <a:r>
              <a:rPr lang="en-US" dirty="0" smtClean="0"/>
              <a:t> yang </a:t>
            </a:r>
            <a:r>
              <a:rPr lang="en-US" dirty="0" err="1" smtClean="0"/>
              <a:t>ingin</a:t>
            </a:r>
            <a:r>
              <a:rPr lang="en-US" dirty="0" smtClean="0"/>
              <a:t> </a:t>
            </a:r>
            <a:r>
              <a:rPr lang="en-US" dirty="0" err="1" smtClean="0"/>
              <a:t>membunuh</a:t>
            </a:r>
            <a:r>
              <a:rPr lang="en-US" dirty="0" smtClean="0"/>
              <a:t> </a:t>
            </a:r>
            <a:r>
              <a:rPr lang="en-US" dirty="0" err="1" smtClean="0"/>
              <a:t>Tono</a:t>
            </a:r>
            <a:r>
              <a:rPr lang="en-US" dirty="0" smtClean="0"/>
              <a:t> </a:t>
            </a:r>
            <a:r>
              <a:rPr lang="en-US" dirty="0" err="1" smtClean="0"/>
              <a:t>dengan</a:t>
            </a:r>
            <a:r>
              <a:rPr lang="en-US" dirty="0" smtClean="0"/>
              <a:t> </a:t>
            </a:r>
            <a:r>
              <a:rPr lang="en-US" dirty="0" err="1" smtClean="0"/>
              <a:t>jalan</a:t>
            </a:r>
            <a:r>
              <a:rPr lang="en-US" dirty="0" smtClean="0"/>
              <a:t> </a:t>
            </a:r>
            <a:r>
              <a:rPr lang="en-US" dirty="0" err="1" smtClean="0"/>
              <a:t>menembak</a:t>
            </a:r>
            <a:r>
              <a:rPr lang="en-US" dirty="0" smtClean="0"/>
              <a:t> </a:t>
            </a:r>
            <a:r>
              <a:rPr lang="en-US" dirty="0" err="1" smtClean="0"/>
              <a:t>kepala</a:t>
            </a:r>
            <a:r>
              <a:rPr lang="en-US" dirty="0" smtClean="0"/>
              <a:t> </a:t>
            </a:r>
            <a:r>
              <a:rPr lang="en-US" dirty="0" err="1" smtClean="0"/>
              <a:t>Tono</a:t>
            </a:r>
            <a:r>
              <a:rPr lang="en-US" dirty="0" smtClean="0"/>
              <a:t> </a:t>
            </a:r>
            <a:r>
              <a:rPr lang="en-US" dirty="0" err="1" smtClean="0"/>
              <a:t>dengan</a:t>
            </a:r>
            <a:r>
              <a:rPr lang="en-US" dirty="0" smtClean="0"/>
              <a:t> pistol </a:t>
            </a:r>
            <a:r>
              <a:rPr lang="en-US" dirty="0" err="1" smtClean="0"/>
              <a:t>dimana</a:t>
            </a:r>
            <a:r>
              <a:rPr lang="en-US" dirty="0" smtClean="0"/>
              <a:t> </a:t>
            </a:r>
            <a:r>
              <a:rPr lang="en-US" dirty="0" err="1" smtClean="0"/>
              <a:t>dengan</a:t>
            </a:r>
            <a:r>
              <a:rPr lang="en-US" dirty="0" smtClean="0"/>
              <a:t> </a:t>
            </a:r>
            <a:r>
              <a:rPr lang="en-US" dirty="0" err="1" smtClean="0"/>
              <a:t>tertembaknya</a:t>
            </a:r>
            <a:r>
              <a:rPr lang="en-US" dirty="0" smtClean="0"/>
              <a:t> </a:t>
            </a:r>
            <a:r>
              <a:rPr lang="en-US" dirty="0" err="1" smtClean="0"/>
              <a:t>kepala</a:t>
            </a:r>
            <a:r>
              <a:rPr lang="en-US" dirty="0" smtClean="0"/>
              <a:t> </a:t>
            </a:r>
            <a:r>
              <a:rPr lang="en-US" dirty="0" err="1" smtClean="0"/>
              <a:t>Tono</a:t>
            </a:r>
            <a:r>
              <a:rPr lang="en-US" dirty="0" smtClean="0"/>
              <a:t> </a:t>
            </a:r>
            <a:r>
              <a:rPr lang="en-US" dirty="0" err="1" smtClean="0"/>
              <a:t>maka</a:t>
            </a:r>
            <a:r>
              <a:rPr lang="en-US" dirty="0" smtClean="0"/>
              <a:t> </a:t>
            </a:r>
            <a:r>
              <a:rPr lang="en-US" dirty="0" err="1" smtClean="0"/>
              <a:t>Tono</a:t>
            </a:r>
            <a:r>
              <a:rPr lang="en-US" dirty="0" smtClean="0"/>
              <a:t> </a:t>
            </a:r>
            <a:r>
              <a:rPr lang="en-US" dirty="0" err="1" smtClean="0"/>
              <a:t>langsung</a:t>
            </a:r>
            <a:r>
              <a:rPr lang="en-US" dirty="0" smtClean="0"/>
              <a:t> </a:t>
            </a:r>
            <a:r>
              <a:rPr lang="en-US" dirty="0" err="1" smtClean="0"/>
              <a:t>meninggal</a:t>
            </a: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65</a:t>
            </a:fld>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4291"/>
            <a:ext cx="9144000" cy="6429420"/>
          </a:xfrm>
        </p:spPr>
        <p:txBody>
          <a:bodyPr>
            <a:normAutofit fontScale="90000"/>
          </a:bodyPr>
          <a:lstStyle/>
          <a:p>
            <a:r>
              <a:rPr lang="en-US" sz="3100" b="1" dirty="0" smtClean="0"/>
              <a:t/>
            </a:r>
            <a:br>
              <a:rPr lang="en-US" sz="3100" b="1" dirty="0" smtClean="0"/>
            </a:br>
            <a:r>
              <a:rPr lang="en-US" sz="3100" b="1" dirty="0" smtClean="0"/>
              <a:t>2. </a:t>
            </a:r>
            <a:r>
              <a:rPr lang="en-US" sz="3100" b="1" dirty="0" err="1" smtClean="0"/>
              <a:t>Kesengajaan</a:t>
            </a:r>
            <a:r>
              <a:rPr lang="en-US" sz="3100" b="1" dirty="0" smtClean="0"/>
              <a:t> </a:t>
            </a:r>
            <a:r>
              <a:rPr lang="en-US" sz="3100" b="1" dirty="0" err="1" smtClean="0"/>
              <a:t>dengan</a:t>
            </a:r>
            <a:r>
              <a:rPr lang="en-US" sz="3100" b="1" dirty="0" smtClean="0"/>
              <a:t> </a:t>
            </a:r>
            <a:r>
              <a:rPr lang="en-US" sz="3100" b="1" dirty="0" err="1" smtClean="0"/>
              <a:t>keinsyafan</a:t>
            </a:r>
            <a:r>
              <a:rPr lang="en-US" sz="3100" b="1" dirty="0" smtClean="0"/>
              <a:t> </a:t>
            </a:r>
            <a:r>
              <a:rPr lang="en-US" sz="3100" b="1" dirty="0" err="1" smtClean="0"/>
              <a:t>kepastian</a:t>
            </a:r>
            <a:r>
              <a:rPr lang="en-US" sz="3100" b="1" dirty="0" smtClean="0"/>
              <a:t> </a:t>
            </a:r>
            <a:r>
              <a:rPr lang="en-US" sz="3100" i="1" dirty="0" smtClean="0"/>
              <a:t>(</a:t>
            </a:r>
            <a:r>
              <a:rPr lang="en-US" sz="3100" i="1" dirty="0" err="1" smtClean="0"/>
              <a:t>opzet</a:t>
            </a:r>
            <a:r>
              <a:rPr lang="en-US" sz="3100" i="1" dirty="0" smtClean="0"/>
              <a:t> </a:t>
            </a:r>
            <a:r>
              <a:rPr lang="en-US" sz="3100" i="1" dirty="0" err="1" smtClean="0"/>
              <a:t>bij</a:t>
            </a:r>
            <a:r>
              <a:rPr lang="en-US" sz="3100" i="1" dirty="0" smtClean="0"/>
              <a:t> </a:t>
            </a:r>
            <a:r>
              <a:rPr lang="en-US" sz="3100" i="1" dirty="0" err="1" smtClean="0"/>
              <a:t>zekerheids</a:t>
            </a:r>
            <a:r>
              <a:rPr lang="en-US" sz="3100" i="1" dirty="0" smtClean="0"/>
              <a:t> </a:t>
            </a:r>
            <a:r>
              <a:rPr lang="en-US" sz="3100" i="1" dirty="0" err="1" smtClean="0"/>
              <a:t>bewutzijn</a:t>
            </a:r>
            <a:r>
              <a:rPr lang="en-US" sz="3100" i="1" dirty="0" smtClean="0"/>
              <a:t>): </a:t>
            </a:r>
            <a:r>
              <a:rPr lang="en-US" sz="3100" cap="none" dirty="0" err="1" smtClean="0"/>
              <a:t>kesengajaan</a:t>
            </a:r>
            <a:r>
              <a:rPr lang="en-US" sz="3100" cap="none" dirty="0" smtClean="0"/>
              <a:t> yang </a:t>
            </a:r>
            <a:r>
              <a:rPr lang="en-US" sz="3100" cap="none" dirty="0" err="1" smtClean="0"/>
              <a:t>dilakukan</a:t>
            </a:r>
            <a:r>
              <a:rPr lang="en-US" sz="3100" cap="none" dirty="0" smtClean="0"/>
              <a:t> </a:t>
            </a:r>
            <a:r>
              <a:rPr lang="en-US" sz="3100" cap="none" dirty="0" err="1" smtClean="0"/>
              <a:t>oleh</a:t>
            </a:r>
            <a:r>
              <a:rPr lang="en-US" sz="3100" cap="none" dirty="0" smtClean="0"/>
              <a:t> </a:t>
            </a:r>
            <a:r>
              <a:rPr lang="en-US" sz="3100" cap="none" dirty="0" err="1" smtClean="0"/>
              <a:t>si</a:t>
            </a:r>
            <a:r>
              <a:rPr lang="en-US" sz="3100" cap="none" dirty="0" smtClean="0"/>
              <a:t> </a:t>
            </a:r>
            <a:r>
              <a:rPr lang="en-US" sz="3100" cap="none" dirty="0" err="1" smtClean="0"/>
              <a:t>pelaku</a:t>
            </a:r>
            <a:r>
              <a:rPr lang="en-US" sz="3100" cap="none" dirty="0" smtClean="0"/>
              <a:t> </a:t>
            </a:r>
            <a:r>
              <a:rPr lang="en-US" sz="3100" cap="none" dirty="0" err="1" smtClean="0"/>
              <a:t>untuk</a:t>
            </a:r>
            <a:r>
              <a:rPr lang="en-US" sz="3100" cap="none" dirty="0" smtClean="0"/>
              <a:t> </a:t>
            </a:r>
            <a:r>
              <a:rPr lang="en-US" sz="3100" cap="none" dirty="0" err="1" smtClean="0"/>
              <a:t>mencapai</a:t>
            </a:r>
            <a:r>
              <a:rPr lang="en-US" sz="3100" cap="none" dirty="0" smtClean="0"/>
              <a:t> </a:t>
            </a:r>
            <a:r>
              <a:rPr lang="en-US" sz="3100" cap="none" dirty="0" err="1" smtClean="0"/>
              <a:t>tujuan</a:t>
            </a:r>
            <a:r>
              <a:rPr lang="en-US" sz="3100" cap="none" dirty="0" smtClean="0"/>
              <a:t> </a:t>
            </a:r>
            <a:r>
              <a:rPr lang="en-US" sz="3100" cap="none" dirty="0" err="1" smtClean="0"/>
              <a:t>utamanya</a:t>
            </a:r>
            <a:r>
              <a:rPr lang="en-US" sz="3100" cap="none" dirty="0" smtClean="0"/>
              <a:t> </a:t>
            </a:r>
            <a:r>
              <a:rPr lang="en-US" sz="3100" cap="none" dirty="0" err="1" smtClean="0"/>
              <a:t>dimana</a:t>
            </a:r>
            <a:r>
              <a:rPr lang="en-US" sz="3100" cap="none" dirty="0" smtClean="0"/>
              <a:t> </a:t>
            </a:r>
            <a:r>
              <a:rPr lang="en-US" sz="3100" cap="none" dirty="0" err="1" smtClean="0"/>
              <a:t>si</a:t>
            </a:r>
            <a:r>
              <a:rPr lang="en-US" sz="3100" cap="none" dirty="0" smtClean="0"/>
              <a:t> </a:t>
            </a:r>
            <a:r>
              <a:rPr lang="en-US" sz="3100" cap="none" dirty="0" err="1" smtClean="0"/>
              <a:t>pelaku</a:t>
            </a:r>
            <a:r>
              <a:rPr lang="en-US" sz="3100" cap="none" dirty="0" smtClean="0"/>
              <a:t> </a:t>
            </a:r>
            <a:r>
              <a:rPr lang="en-US" sz="3100" cap="none" dirty="0" err="1" smtClean="0"/>
              <a:t>menyadari</a:t>
            </a:r>
            <a:r>
              <a:rPr lang="en-US" sz="3100" cap="none" dirty="0" smtClean="0"/>
              <a:t> </a:t>
            </a:r>
            <a:r>
              <a:rPr lang="en-US" sz="3100" cap="none" dirty="0" err="1" smtClean="0"/>
              <a:t>bahwa</a:t>
            </a:r>
            <a:r>
              <a:rPr lang="en-US" sz="3100" cap="none" dirty="0" smtClean="0"/>
              <a:t> </a:t>
            </a:r>
            <a:r>
              <a:rPr lang="en-US" sz="3100" cap="none" dirty="0" err="1" smtClean="0"/>
              <a:t>dengan</a:t>
            </a:r>
            <a:r>
              <a:rPr lang="en-US" sz="3100" cap="none" dirty="0" smtClean="0"/>
              <a:t> </a:t>
            </a:r>
            <a:r>
              <a:rPr lang="en-US" sz="3100" cap="none" dirty="0" err="1" smtClean="0"/>
              <a:t>dilakukannya</a:t>
            </a:r>
            <a:r>
              <a:rPr lang="en-US" sz="3100" cap="none" dirty="0" smtClean="0"/>
              <a:t> </a:t>
            </a:r>
            <a:r>
              <a:rPr lang="en-US" sz="3100" cap="none" dirty="0" err="1" smtClean="0"/>
              <a:t>perbuatan</a:t>
            </a:r>
            <a:r>
              <a:rPr lang="en-US" sz="3100" cap="none" dirty="0" smtClean="0"/>
              <a:t> </a:t>
            </a:r>
            <a:r>
              <a:rPr lang="en-US" sz="3100" cap="none" dirty="0" err="1" smtClean="0"/>
              <a:t>tersebut</a:t>
            </a:r>
            <a:r>
              <a:rPr lang="en-US" sz="3100" cap="none" dirty="0" smtClean="0"/>
              <a:t> </a:t>
            </a:r>
            <a:r>
              <a:rPr lang="en-US" sz="3100" cap="none" dirty="0" err="1" smtClean="0"/>
              <a:t>akan</a:t>
            </a:r>
            <a:r>
              <a:rPr lang="en-US" sz="3100" cap="none" dirty="0" smtClean="0"/>
              <a:t> </a:t>
            </a:r>
            <a:r>
              <a:rPr lang="en-US" sz="3100" cap="none" dirty="0" err="1" smtClean="0"/>
              <a:t>menimbulkan</a:t>
            </a:r>
            <a:r>
              <a:rPr lang="en-US" sz="3100" cap="none" dirty="0" smtClean="0"/>
              <a:t> </a:t>
            </a:r>
            <a:r>
              <a:rPr lang="en-US" sz="3100" cap="none" dirty="0" err="1" smtClean="0"/>
              <a:t>akibat</a:t>
            </a:r>
            <a:r>
              <a:rPr lang="en-US" sz="3100" cap="none" dirty="0" smtClean="0"/>
              <a:t> lain </a:t>
            </a:r>
            <a:r>
              <a:rPr lang="en-US" sz="3100" cap="none" dirty="0" err="1" smtClean="0"/>
              <a:t>demi</a:t>
            </a:r>
            <a:r>
              <a:rPr lang="en-US" sz="3100" cap="none" dirty="0" smtClean="0"/>
              <a:t> </a:t>
            </a:r>
            <a:r>
              <a:rPr lang="en-US" sz="3100" cap="none" dirty="0" err="1" smtClean="0"/>
              <a:t>tercapainya</a:t>
            </a:r>
            <a:r>
              <a:rPr lang="en-US" sz="3100" cap="none" dirty="0" smtClean="0"/>
              <a:t> </a:t>
            </a:r>
            <a:r>
              <a:rPr lang="en-US" sz="3100" cap="none" dirty="0" err="1" smtClean="0"/>
              <a:t>tujuan</a:t>
            </a:r>
            <a:r>
              <a:rPr lang="en-US" sz="3100" cap="none" dirty="0" smtClean="0"/>
              <a:t> </a:t>
            </a:r>
            <a:r>
              <a:rPr lang="en-US" sz="3100" cap="none" dirty="0" err="1" smtClean="0"/>
              <a:t>utamanya</a:t>
            </a:r>
            <a:r>
              <a:rPr lang="en-US" sz="3100" cap="none" dirty="0" smtClean="0"/>
              <a:t>, </a:t>
            </a:r>
            <a:r>
              <a:rPr lang="en-US" sz="3100" cap="none" dirty="0" err="1" smtClean="0"/>
              <a:t>maka</a:t>
            </a:r>
            <a:r>
              <a:rPr lang="en-US" sz="3100" cap="none" dirty="0" smtClean="0"/>
              <a:t> </a:t>
            </a:r>
            <a:r>
              <a:rPr lang="en-US" sz="3100" cap="none" dirty="0" err="1" smtClean="0"/>
              <a:t>akibat</a:t>
            </a:r>
            <a:r>
              <a:rPr lang="en-US" sz="3100" cap="none" dirty="0" smtClean="0"/>
              <a:t> lain yang </a:t>
            </a:r>
            <a:r>
              <a:rPr lang="en-US" sz="3100" cap="none" dirty="0" err="1" smtClean="0"/>
              <a:t>muncul</a:t>
            </a:r>
            <a:r>
              <a:rPr lang="en-US" sz="3100" cap="none" dirty="0" smtClean="0"/>
              <a:t> </a:t>
            </a:r>
            <a:r>
              <a:rPr lang="en-US" sz="3100" cap="none" dirty="0" err="1" smtClean="0"/>
              <a:t>tersebut</a:t>
            </a:r>
            <a:r>
              <a:rPr lang="en-US" sz="3100" cap="none" dirty="0" smtClean="0"/>
              <a:t> </a:t>
            </a:r>
            <a:r>
              <a:rPr lang="en-US" sz="3100" cap="none" dirty="0" err="1" smtClean="0"/>
              <a:t>tidaklah</a:t>
            </a:r>
            <a:r>
              <a:rPr lang="en-US" sz="3100" cap="none" dirty="0" smtClean="0"/>
              <a:t> </a:t>
            </a:r>
            <a:r>
              <a:rPr lang="en-US" sz="3100" cap="none" dirty="0" err="1" smtClean="0"/>
              <a:t>menjadi</a:t>
            </a:r>
            <a:r>
              <a:rPr lang="en-US" sz="3100" cap="none" dirty="0" smtClean="0"/>
              <a:t> </a:t>
            </a:r>
            <a:r>
              <a:rPr lang="en-US" sz="3100" cap="none" dirty="0" err="1" smtClean="0"/>
              <a:t>penghalang</a:t>
            </a:r>
            <a:r>
              <a:rPr lang="en-US" sz="3100" cap="none" dirty="0" smtClean="0"/>
              <a:t> </a:t>
            </a:r>
            <a:r>
              <a:rPr lang="en-US" sz="3100" cap="none" dirty="0" err="1" smtClean="0"/>
              <a:t>bahkan</a:t>
            </a:r>
            <a:r>
              <a:rPr lang="en-US" sz="3100" cap="none" dirty="0" smtClean="0"/>
              <a:t> </a:t>
            </a:r>
            <a:r>
              <a:rPr lang="en-US" sz="3100" cap="none" dirty="0" err="1" smtClean="0"/>
              <a:t>diambilnya</a:t>
            </a:r>
            <a:r>
              <a:rPr lang="en-US" sz="3100" cap="none" dirty="0" smtClean="0"/>
              <a:t> </a:t>
            </a:r>
            <a:r>
              <a:rPr lang="en-US" sz="3100" cap="none" dirty="0" err="1" smtClean="0"/>
              <a:t>sebagai</a:t>
            </a:r>
            <a:r>
              <a:rPr lang="en-US" sz="3100" cap="none" dirty="0" smtClean="0"/>
              <a:t> </a:t>
            </a:r>
            <a:r>
              <a:rPr lang="en-US" sz="3100" cap="none" dirty="0" err="1" smtClean="0"/>
              <a:t>resiko</a:t>
            </a:r>
            <a:r>
              <a:rPr lang="en-US" sz="3100" cap="none" dirty="0" smtClean="0"/>
              <a:t> </a:t>
            </a:r>
            <a:r>
              <a:rPr lang="en-US" sz="3100" cap="none" dirty="0" err="1" smtClean="0"/>
              <a:t>untuk</a:t>
            </a:r>
            <a:r>
              <a:rPr lang="en-US" sz="3100" cap="none" dirty="0" smtClean="0"/>
              <a:t> </a:t>
            </a:r>
            <a:r>
              <a:rPr lang="en-US" sz="3100" cap="none" dirty="0" err="1" smtClean="0"/>
              <a:t>mencapai</a:t>
            </a:r>
            <a:r>
              <a:rPr lang="en-US" sz="3100" cap="none" dirty="0" smtClean="0"/>
              <a:t> </a:t>
            </a:r>
            <a:r>
              <a:rPr lang="en-US" sz="3100" cap="none" dirty="0" err="1" smtClean="0"/>
              <a:t>tujuan</a:t>
            </a:r>
            <a:r>
              <a:rPr lang="en-US" sz="3100" cap="none" dirty="0" smtClean="0"/>
              <a:t> </a:t>
            </a:r>
            <a:r>
              <a:rPr lang="en-US" sz="3100" cap="none" dirty="0" err="1" smtClean="0"/>
              <a:t>utama</a:t>
            </a:r>
            <a:r>
              <a:rPr lang="en-US" sz="3100" cap="none" dirty="0" smtClean="0"/>
              <a:t>.</a:t>
            </a:r>
            <a:br>
              <a:rPr lang="en-US" sz="3100" cap="none" dirty="0" smtClean="0"/>
            </a:br>
            <a:r>
              <a:rPr lang="en-US" sz="3100" dirty="0" smtClean="0"/>
              <a:t/>
            </a:r>
            <a:br>
              <a:rPr lang="en-US" sz="3100" dirty="0" smtClean="0"/>
            </a:br>
            <a:r>
              <a:rPr lang="en-US" sz="3100" b="1" i="1" dirty="0" err="1" smtClean="0"/>
              <a:t>Contoh</a:t>
            </a:r>
            <a:r>
              <a:rPr lang="en-US" sz="3100" b="1" dirty="0" smtClean="0"/>
              <a:t>: </a:t>
            </a:r>
            <a:r>
              <a:rPr lang="en-US" sz="3100" cap="none" dirty="0" err="1" smtClean="0"/>
              <a:t>Melly</a:t>
            </a:r>
            <a:r>
              <a:rPr lang="en-US" sz="3100" cap="none" dirty="0" smtClean="0"/>
              <a:t> yang </a:t>
            </a:r>
            <a:r>
              <a:rPr lang="en-US" sz="3100" cap="none" dirty="0" err="1" smtClean="0"/>
              <a:t>ingin</a:t>
            </a:r>
            <a:r>
              <a:rPr lang="en-US" sz="3100" cap="none" dirty="0" smtClean="0"/>
              <a:t> </a:t>
            </a:r>
            <a:r>
              <a:rPr lang="en-US" sz="3100" cap="none" dirty="0" err="1" smtClean="0"/>
              <a:t>membunuh</a:t>
            </a:r>
            <a:r>
              <a:rPr lang="en-US" sz="3100" cap="none" dirty="0" smtClean="0"/>
              <a:t> </a:t>
            </a:r>
            <a:r>
              <a:rPr lang="en-US" sz="3100" cap="none" dirty="0" err="1" smtClean="0"/>
              <a:t>tono</a:t>
            </a:r>
            <a:r>
              <a:rPr lang="en-US" sz="3100" cap="none" dirty="0" smtClean="0"/>
              <a:t> </a:t>
            </a:r>
            <a:r>
              <a:rPr lang="en-US" sz="3100" cap="none" dirty="0" err="1" smtClean="0"/>
              <a:t>dengan</a:t>
            </a:r>
            <a:r>
              <a:rPr lang="en-US" sz="3100" cap="none" dirty="0" smtClean="0"/>
              <a:t> </a:t>
            </a:r>
            <a:r>
              <a:rPr lang="en-US" sz="3100" cap="none" dirty="0" err="1" smtClean="0"/>
              <a:t>cara</a:t>
            </a:r>
            <a:r>
              <a:rPr lang="en-US" sz="3100" cap="none" dirty="0" smtClean="0"/>
              <a:t> </a:t>
            </a:r>
            <a:r>
              <a:rPr lang="en-US" sz="3100" cap="none" dirty="0" err="1" smtClean="0"/>
              <a:t>menembak</a:t>
            </a:r>
            <a:r>
              <a:rPr lang="en-US" sz="3100" cap="none" dirty="0" smtClean="0"/>
              <a:t> </a:t>
            </a:r>
            <a:r>
              <a:rPr lang="en-US" sz="3100" cap="none" dirty="0" err="1" smtClean="0"/>
              <a:t>tono</a:t>
            </a:r>
            <a:r>
              <a:rPr lang="en-US" sz="3100" cap="none" dirty="0" smtClean="0"/>
              <a:t> </a:t>
            </a:r>
            <a:r>
              <a:rPr lang="en-US" sz="3100" cap="none" dirty="0" err="1" smtClean="0"/>
              <a:t>dengan</a:t>
            </a:r>
            <a:r>
              <a:rPr lang="en-US" sz="3100" cap="none" dirty="0" smtClean="0"/>
              <a:t> pistol, </a:t>
            </a:r>
            <a:r>
              <a:rPr lang="en-US" sz="3100" cap="none" dirty="0" err="1" smtClean="0"/>
              <a:t>namun</a:t>
            </a:r>
            <a:r>
              <a:rPr lang="en-US" sz="3100" cap="none" dirty="0" smtClean="0"/>
              <a:t> </a:t>
            </a:r>
            <a:r>
              <a:rPr lang="en-US" sz="3100" cap="none" dirty="0" err="1" smtClean="0"/>
              <a:t>tono</a:t>
            </a:r>
            <a:r>
              <a:rPr lang="en-US" sz="3100" cap="none" dirty="0" smtClean="0"/>
              <a:t> </a:t>
            </a:r>
            <a:r>
              <a:rPr lang="en-US" sz="3100" cap="none" dirty="0" err="1" smtClean="0"/>
              <a:t>sedang</a:t>
            </a:r>
            <a:r>
              <a:rPr lang="en-US" sz="3100" cap="none" dirty="0" smtClean="0"/>
              <a:t> </a:t>
            </a:r>
            <a:r>
              <a:rPr lang="en-US" sz="3100" cap="none" dirty="0" err="1" smtClean="0"/>
              <a:t>ada</a:t>
            </a:r>
            <a:r>
              <a:rPr lang="en-US" sz="3100" cap="none" dirty="0" smtClean="0"/>
              <a:t> </a:t>
            </a:r>
            <a:r>
              <a:rPr lang="en-US" sz="3100" cap="none" dirty="0" err="1" smtClean="0"/>
              <a:t>di</a:t>
            </a:r>
            <a:r>
              <a:rPr lang="en-US" sz="3100" cap="none" dirty="0" smtClean="0"/>
              <a:t> </a:t>
            </a:r>
            <a:r>
              <a:rPr lang="en-US" sz="3100" cap="none" dirty="0" err="1" smtClean="0"/>
              <a:t>dalam</a:t>
            </a:r>
            <a:r>
              <a:rPr lang="en-US" sz="3100" cap="none" dirty="0" smtClean="0"/>
              <a:t> </a:t>
            </a:r>
            <a:r>
              <a:rPr lang="en-US" sz="3100" cap="none" dirty="0" err="1" smtClean="0"/>
              <a:t>mobil</a:t>
            </a:r>
            <a:r>
              <a:rPr lang="en-US" sz="3100" cap="none" dirty="0" smtClean="0"/>
              <a:t>, </a:t>
            </a:r>
            <a:r>
              <a:rPr lang="en-US" sz="3100" cap="none" dirty="0" err="1" smtClean="0"/>
              <a:t>maka</a:t>
            </a:r>
            <a:r>
              <a:rPr lang="en-US" sz="3100" cap="none" dirty="0" smtClean="0"/>
              <a:t> </a:t>
            </a:r>
            <a:r>
              <a:rPr lang="en-US" sz="3100" cap="none" dirty="0" err="1" smtClean="0"/>
              <a:t>peluru</a:t>
            </a:r>
            <a:r>
              <a:rPr lang="en-US" sz="3100" cap="none" dirty="0" smtClean="0"/>
              <a:t> pistol </a:t>
            </a:r>
            <a:r>
              <a:rPr lang="en-US" sz="3100" cap="none" dirty="0" err="1" smtClean="0"/>
              <a:t>tersebut</a:t>
            </a:r>
            <a:r>
              <a:rPr lang="en-US" sz="3100" cap="none" dirty="0" smtClean="0"/>
              <a:t> </a:t>
            </a:r>
            <a:r>
              <a:rPr lang="en-US" sz="3100" cap="none" dirty="0" err="1" smtClean="0"/>
              <a:t>akan</a:t>
            </a:r>
            <a:r>
              <a:rPr lang="en-US" sz="3100" cap="none" dirty="0" smtClean="0"/>
              <a:t> </a:t>
            </a:r>
            <a:r>
              <a:rPr lang="en-US" sz="3100" cap="none" dirty="0" err="1" smtClean="0"/>
              <a:t>mengenai</a:t>
            </a:r>
            <a:r>
              <a:rPr lang="en-US" sz="3100" cap="none" dirty="0" smtClean="0"/>
              <a:t> </a:t>
            </a:r>
            <a:r>
              <a:rPr lang="en-US" sz="3100" cap="none" dirty="0" err="1" smtClean="0"/>
              <a:t>kaca</a:t>
            </a:r>
            <a:r>
              <a:rPr lang="en-US" sz="3100" cap="none" dirty="0" smtClean="0"/>
              <a:t> </a:t>
            </a:r>
            <a:r>
              <a:rPr lang="en-US" sz="3100" cap="none" dirty="0" err="1" smtClean="0"/>
              <a:t>dahulu</a:t>
            </a:r>
            <a:r>
              <a:rPr lang="en-US" sz="3100" cap="none" dirty="0" smtClean="0"/>
              <a:t> </a:t>
            </a:r>
            <a:r>
              <a:rPr lang="en-US" sz="3100" cap="none" dirty="0" err="1" smtClean="0"/>
              <a:t>dan</a:t>
            </a:r>
            <a:r>
              <a:rPr lang="en-US" sz="3100" cap="none" dirty="0" smtClean="0"/>
              <a:t> </a:t>
            </a:r>
            <a:r>
              <a:rPr lang="en-US" sz="3100" cap="none" dirty="0" err="1" smtClean="0"/>
              <a:t>baru</a:t>
            </a:r>
            <a:r>
              <a:rPr lang="en-US" sz="3100" cap="none" dirty="0" smtClean="0"/>
              <a:t> </a:t>
            </a:r>
            <a:r>
              <a:rPr lang="en-US" sz="3100" cap="none" dirty="0" err="1" smtClean="0"/>
              <a:t>peluru</a:t>
            </a:r>
            <a:r>
              <a:rPr lang="en-US" sz="3100" cap="none" dirty="0" smtClean="0"/>
              <a:t> </a:t>
            </a:r>
            <a:r>
              <a:rPr lang="en-US" sz="3100" cap="none" dirty="0" err="1" smtClean="0"/>
              <a:t>itu</a:t>
            </a:r>
            <a:r>
              <a:rPr lang="en-US" sz="3100" cap="none" dirty="0" smtClean="0"/>
              <a:t> </a:t>
            </a:r>
            <a:r>
              <a:rPr lang="en-US" sz="3100" cap="none" dirty="0" err="1" smtClean="0"/>
              <a:t>mengenai</a:t>
            </a:r>
            <a:r>
              <a:rPr lang="en-US" sz="3100" cap="none" dirty="0" smtClean="0"/>
              <a:t> </a:t>
            </a:r>
            <a:r>
              <a:rPr lang="en-US" sz="3100" cap="none" dirty="0" err="1" smtClean="0"/>
              <a:t>kepala</a:t>
            </a:r>
            <a:r>
              <a:rPr lang="en-US" sz="3100" cap="none" dirty="0" smtClean="0"/>
              <a:t> </a:t>
            </a:r>
            <a:r>
              <a:rPr lang="en-US" sz="3100" cap="none" dirty="0" err="1" smtClean="0"/>
              <a:t>tono</a:t>
            </a:r>
            <a:r>
              <a:rPr lang="en-US" sz="3100" cap="none" dirty="0" smtClean="0"/>
              <a:t>. Dari </a:t>
            </a:r>
            <a:r>
              <a:rPr lang="en-US" sz="3100" cap="none" dirty="0" err="1" smtClean="0"/>
              <a:t>kasus</a:t>
            </a:r>
            <a:r>
              <a:rPr lang="en-US" sz="3100" cap="none" dirty="0" smtClean="0"/>
              <a:t> </a:t>
            </a:r>
            <a:r>
              <a:rPr lang="en-US" sz="3100" cap="none" dirty="0" err="1" smtClean="0"/>
              <a:t>ini</a:t>
            </a:r>
            <a:r>
              <a:rPr lang="en-US" sz="3100" cap="none" dirty="0" smtClean="0"/>
              <a:t>, </a:t>
            </a:r>
            <a:r>
              <a:rPr lang="en-US" sz="3100" cap="none" dirty="0" err="1" smtClean="0"/>
              <a:t>melly</a:t>
            </a:r>
            <a:r>
              <a:rPr lang="en-US" sz="3100" cap="none" dirty="0" smtClean="0"/>
              <a:t> </a:t>
            </a:r>
            <a:r>
              <a:rPr lang="en-US" sz="3100" cap="none" dirty="0" err="1" smtClean="0"/>
              <a:t>secara</a:t>
            </a:r>
            <a:r>
              <a:rPr lang="en-US" sz="3100" cap="none" dirty="0" smtClean="0"/>
              <a:t> </a:t>
            </a:r>
            <a:r>
              <a:rPr lang="en-US" sz="3100" cap="none" dirty="0" err="1" smtClean="0"/>
              <a:t>pasti</a:t>
            </a:r>
            <a:r>
              <a:rPr lang="en-US" sz="3100" cap="none" dirty="0" smtClean="0"/>
              <a:t> </a:t>
            </a:r>
            <a:r>
              <a:rPr lang="en-US" sz="3100" cap="none" dirty="0" err="1" smtClean="0"/>
              <a:t>akan</a:t>
            </a:r>
            <a:r>
              <a:rPr lang="en-US" sz="3100" cap="none" dirty="0" smtClean="0"/>
              <a:t> </a:t>
            </a:r>
            <a:r>
              <a:rPr lang="en-US" sz="3100" cap="none" dirty="0" err="1" smtClean="0"/>
              <a:t>mengenai</a:t>
            </a:r>
            <a:r>
              <a:rPr lang="en-US" sz="3100" cap="none" dirty="0" smtClean="0"/>
              <a:t> </a:t>
            </a:r>
            <a:r>
              <a:rPr lang="en-US" sz="3100" cap="none" dirty="0" err="1" smtClean="0"/>
              <a:t>kaca</a:t>
            </a:r>
            <a:r>
              <a:rPr lang="en-US" sz="3100" cap="none" dirty="0" smtClean="0"/>
              <a:t> </a:t>
            </a:r>
            <a:r>
              <a:rPr lang="en-US" sz="3100" cap="none" dirty="0" err="1" smtClean="0"/>
              <a:t>mobil</a:t>
            </a:r>
            <a:r>
              <a:rPr lang="en-US" sz="3100" cap="none" dirty="0" smtClean="0"/>
              <a:t> </a:t>
            </a:r>
            <a:r>
              <a:rPr lang="en-US" sz="3100" cap="none" dirty="0" err="1" smtClean="0"/>
              <a:t>dahulu</a:t>
            </a:r>
            <a:r>
              <a:rPr lang="en-US" sz="3100" cap="none" dirty="0" smtClean="0"/>
              <a:t> yang </a:t>
            </a:r>
            <a:r>
              <a:rPr lang="en-US" sz="3100" cap="none" dirty="0" err="1" smtClean="0"/>
              <a:t>selanjutnya</a:t>
            </a:r>
            <a:r>
              <a:rPr lang="en-US" sz="3100" cap="none" dirty="0" smtClean="0"/>
              <a:t> </a:t>
            </a:r>
            <a:r>
              <a:rPr lang="en-US" sz="3100" cap="none" dirty="0" err="1" smtClean="0"/>
              <a:t>akan</a:t>
            </a:r>
            <a:r>
              <a:rPr lang="en-US" sz="3100" cap="none" dirty="0" smtClean="0"/>
              <a:t> </a:t>
            </a:r>
            <a:r>
              <a:rPr lang="en-US" sz="3100" cap="none" dirty="0" err="1" smtClean="0"/>
              <a:t>mengenai</a:t>
            </a:r>
            <a:r>
              <a:rPr lang="en-US" sz="3100" cap="none" dirty="0" smtClean="0"/>
              <a:t> </a:t>
            </a:r>
            <a:r>
              <a:rPr lang="en-US" sz="3100" cap="none" dirty="0" err="1" smtClean="0"/>
              <a:t>kepala</a:t>
            </a:r>
            <a:r>
              <a:rPr lang="en-US" sz="3100" cap="none" dirty="0" smtClean="0"/>
              <a:t> </a:t>
            </a:r>
            <a:r>
              <a:rPr lang="en-US" sz="3100" cap="none" dirty="0" err="1" smtClean="0"/>
              <a:t>tono</a:t>
            </a:r>
            <a:r>
              <a:rPr lang="en-US" sz="3100" cap="none" dirty="0" smtClean="0"/>
              <a: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929718" cy="6643711"/>
          </a:xfrm>
        </p:spPr>
        <p:txBody>
          <a:bodyPr>
            <a:normAutofit fontScale="90000"/>
          </a:bodyPr>
          <a:lstStyle/>
          <a:p>
            <a:r>
              <a:rPr lang="en-US" b="1" dirty="0" smtClean="0"/>
              <a:t/>
            </a:r>
            <a:br>
              <a:rPr lang="en-US" b="1" dirty="0" smtClean="0"/>
            </a:br>
            <a:r>
              <a:rPr lang="en-US" b="1" dirty="0" smtClean="0"/>
              <a:t>3. </a:t>
            </a:r>
            <a:r>
              <a:rPr lang="en-US" b="1" dirty="0" err="1" smtClean="0"/>
              <a:t>Kesengajaan</a:t>
            </a:r>
            <a:r>
              <a:rPr lang="en-US" b="1" dirty="0" smtClean="0"/>
              <a:t> </a:t>
            </a:r>
            <a:r>
              <a:rPr lang="en-US" b="1" dirty="0" err="1" smtClean="0"/>
              <a:t>dengan</a:t>
            </a:r>
            <a:r>
              <a:rPr lang="en-US" b="1" dirty="0" smtClean="0"/>
              <a:t> </a:t>
            </a:r>
            <a:r>
              <a:rPr lang="en-US" b="1" dirty="0" err="1" smtClean="0"/>
              <a:t>keinsyafan</a:t>
            </a:r>
            <a:r>
              <a:rPr lang="en-US" b="1" dirty="0" smtClean="0"/>
              <a:t> </a:t>
            </a:r>
            <a:r>
              <a:rPr lang="en-US" b="1" dirty="0" err="1" smtClean="0"/>
              <a:t>kemungkinan</a:t>
            </a:r>
            <a:r>
              <a:rPr lang="en-US" b="1" dirty="0" smtClean="0"/>
              <a:t> </a:t>
            </a:r>
            <a:r>
              <a:rPr lang="en-US" i="1" dirty="0" smtClean="0"/>
              <a:t>(</a:t>
            </a:r>
            <a:r>
              <a:rPr lang="en-US" i="1" dirty="0" err="1" smtClean="0"/>
              <a:t>opzet</a:t>
            </a:r>
            <a:r>
              <a:rPr lang="en-US" i="1" dirty="0" smtClean="0"/>
              <a:t> </a:t>
            </a:r>
            <a:r>
              <a:rPr lang="en-US" i="1" dirty="0" err="1" smtClean="0"/>
              <a:t>bij</a:t>
            </a:r>
            <a:r>
              <a:rPr lang="en-US" i="1" dirty="0" smtClean="0"/>
              <a:t> </a:t>
            </a:r>
            <a:r>
              <a:rPr lang="en-US" i="1" dirty="0" err="1" smtClean="0"/>
              <a:t>mogelijkheids</a:t>
            </a:r>
            <a:r>
              <a:rPr lang="en-US" i="1" dirty="0" smtClean="0"/>
              <a:t> </a:t>
            </a:r>
            <a:r>
              <a:rPr lang="en-US" i="1" dirty="0" err="1" smtClean="0"/>
              <a:t>bewutzijn</a:t>
            </a:r>
            <a:r>
              <a:rPr lang="en-US" i="1" dirty="0" smtClean="0"/>
              <a:t>): </a:t>
            </a:r>
            <a:r>
              <a:rPr lang="en-US" cap="none" dirty="0" err="1" smtClean="0"/>
              <a:t>kesengajaan</a:t>
            </a:r>
            <a:r>
              <a:rPr lang="en-US" cap="none" dirty="0" smtClean="0"/>
              <a:t> yang </a:t>
            </a:r>
            <a:r>
              <a:rPr lang="en-US" cap="none" dirty="0" err="1" smtClean="0"/>
              <a:t>dilakukan</a:t>
            </a:r>
            <a:r>
              <a:rPr lang="en-US" cap="none" dirty="0" smtClean="0"/>
              <a:t> </a:t>
            </a:r>
            <a:r>
              <a:rPr lang="en-US" cap="none" dirty="0" err="1" smtClean="0"/>
              <a:t>oleh</a:t>
            </a:r>
            <a:r>
              <a:rPr lang="en-US" cap="none" dirty="0" smtClean="0"/>
              <a:t> </a:t>
            </a:r>
            <a:r>
              <a:rPr lang="en-US" cap="none" dirty="0" err="1" smtClean="0"/>
              <a:t>si</a:t>
            </a:r>
            <a:r>
              <a:rPr lang="en-US" cap="none" dirty="0" smtClean="0"/>
              <a:t> </a:t>
            </a:r>
            <a:r>
              <a:rPr lang="en-US" cap="none" dirty="0" err="1" smtClean="0"/>
              <a:t>pelaku</a:t>
            </a:r>
            <a:r>
              <a:rPr lang="en-US" cap="none" dirty="0" smtClean="0"/>
              <a:t> </a:t>
            </a:r>
            <a:r>
              <a:rPr lang="en-US" cap="none" dirty="0" err="1" smtClean="0"/>
              <a:t>untuk</a:t>
            </a:r>
            <a:r>
              <a:rPr lang="en-US" cap="none" dirty="0" smtClean="0"/>
              <a:t> </a:t>
            </a:r>
            <a:r>
              <a:rPr lang="en-US" cap="none" dirty="0" err="1" smtClean="0"/>
              <a:t>mencapai</a:t>
            </a:r>
            <a:r>
              <a:rPr lang="en-US" cap="none" dirty="0" smtClean="0"/>
              <a:t> </a:t>
            </a:r>
            <a:r>
              <a:rPr lang="en-US" cap="none" dirty="0" err="1" smtClean="0"/>
              <a:t>tujuan</a:t>
            </a:r>
            <a:r>
              <a:rPr lang="en-US" cap="none" dirty="0" smtClean="0"/>
              <a:t> </a:t>
            </a:r>
            <a:r>
              <a:rPr lang="en-US" cap="none" dirty="0" err="1" smtClean="0"/>
              <a:t>utamanya</a:t>
            </a:r>
            <a:r>
              <a:rPr lang="en-US" cap="none" dirty="0" smtClean="0"/>
              <a:t> </a:t>
            </a:r>
            <a:r>
              <a:rPr lang="en-US" cap="none" dirty="0" err="1" smtClean="0"/>
              <a:t>dimana</a:t>
            </a:r>
            <a:r>
              <a:rPr lang="en-US" cap="none" dirty="0" smtClean="0"/>
              <a:t> </a:t>
            </a:r>
            <a:r>
              <a:rPr lang="en-US" cap="none" dirty="0" err="1" smtClean="0"/>
              <a:t>si</a:t>
            </a:r>
            <a:r>
              <a:rPr lang="en-US" cap="none" dirty="0" smtClean="0"/>
              <a:t> </a:t>
            </a:r>
            <a:r>
              <a:rPr lang="en-US" cap="none" dirty="0" err="1" smtClean="0"/>
              <a:t>pelaku</a:t>
            </a:r>
            <a:r>
              <a:rPr lang="en-US" cap="none" dirty="0" smtClean="0"/>
              <a:t> </a:t>
            </a:r>
            <a:r>
              <a:rPr lang="en-US" cap="none" dirty="0" err="1" smtClean="0"/>
              <a:t>secara</a:t>
            </a:r>
            <a:r>
              <a:rPr lang="en-US" cap="none" dirty="0" smtClean="0"/>
              <a:t> </a:t>
            </a:r>
            <a:r>
              <a:rPr lang="en-US" cap="none" dirty="0" err="1" smtClean="0"/>
              <a:t>sadar</a:t>
            </a:r>
            <a:r>
              <a:rPr lang="en-US" cap="none" dirty="0" smtClean="0"/>
              <a:t> </a:t>
            </a:r>
            <a:r>
              <a:rPr lang="en-US" cap="none" dirty="0" err="1" smtClean="0"/>
              <a:t>menginsyafi</a:t>
            </a:r>
            <a:r>
              <a:rPr lang="en-US" cap="none" dirty="0" smtClean="0"/>
              <a:t> </a:t>
            </a:r>
            <a:r>
              <a:rPr lang="en-US" cap="none" dirty="0" err="1" smtClean="0"/>
              <a:t>perbuatannya</a:t>
            </a:r>
            <a:r>
              <a:rPr lang="en-US" cap="none" dirty="0" smtClean="0"/>
              <a:t>, </a:t>
            </a:r>
            <a:r>
              <a:rPr lang="en-US" cap="none" dirty="0" err="1" smtClean="0"/>
              <a:t>namun</a:t>
            </a:r>
            <a:r>
              <a:rPr lang="en-US" cap="none" dirty="0" smtClean="0"/>
              <a:t> </a:t>
            </a:r>
            <a:r>
              <a:rPr lang="en-US" u="sng" cap="none" dirty="0" err="1" smtClean="0"/>
              <a:t>mungkin</a:t>
            </a:r>
            <a:r>
              <a:rPr lang="en-US" u="sng" cap="none" dirty="0" smtClean="0"/>
              <a:t> </a:t>
            </a:r>
            <a:r>
              <a:rPr lang="en-US" u="sng" cap="none" dirty="0" err="1" smtClean="0"/>
              <a:t>saja</a:t>
            </a:r>
            <a:r>
              <a:rPr lang="en-US" cap="none" dirty="0" smtClean="0"/>
              <a:t> </a:t>
            </a:r>
            <a:r>
              <a:rPr lang="en-US" cap="none" dirty="0" err="1" smtClean="0"/>
              <a:t>dengan</a:t>
            </a:r>
            <a:r>
              <a:rPr lang="en-US" cap="none" dirty="0" smtClean="0"/>
              <a:t> </a:t>
            </a:r>
            <a:r>
              <a:rPr lang="en-US" cap="none" dirty="0" err="1" smtClean="0"/>
              <a:t>perbuatannya</a:t>
            </a:r>
            <a:r>
              <a:rPr lang="en-US" cap="none" dirty="0" smtClean="0"/>
              <a:t> </a:t>
            </a:r>
            <a:r>
              <a:rPr lang="en-US" cap="none" dirty="0" err="1" smtClean="0"/>
              <a:t>tersebut</a:t>
            </a:r>
            <a:r>
              <a:rPr lang="en-US" cap="none" dirty="0" smtClean="0"/>
              <a:t> </a:t>
            </a:r>
            <a:r>
              <a:rPr lang="en-US" cap="none" dirty="0" err="1" smtClean="0"/>
              <a:t>akan</a:t>
            </a:r>
            <a:r>
              <a:rPr lang="en-US" cap="none" dirty="0" smtClean="0"/>
              <a:t> </a:t>
            </a:r>
            <a:r>
              <a:rPr lang="en-US" cap="none" dirty="0" err="1" smtClean="0"/>
              <a:t>timbul</a:t>
            </a:r>
            <a:r>
              <a:rPr lang="en-US" cap="none" dirty="0" smtClean="0"/>
              <a:t> </a:t>
            </a:r>
            <a:r>
              <a:rPr lang="en-US" cap="none" dirty="0" err="1" smtClean="0"/>
              <a:t>suatu</a:t>
            </a:r>
            <a:r>
              <a:rPr lang="en-US" cap="none" dirty="0" smtClean="0"/>
              <a:t> </a:t>
            </a:r>
            <a:r>
              <a:rPr lang="en-US" cap="none" dirty="0" err="1" smtClean="0"/>
              <a:t>akibat</a:t>
            </a:r>
            <a:r>
              <a:rPr lang="en-US" cap="none" dirty="0" smtClean="0"/>
              <a:t> lain.</a:t>
            </a:r>
            <a:r>
              <a:rPr lang="en-US" dirty="0" smtClean="0"/>
              <a:t/>
            </a:r>
            <a:br>
              <a:rPr lang="en-US" dirty="0" smtClean="0"/>
            </a:br>
            <a:r>
              <a:rPr lang="en-US" b="1" i="1" dirty="0" err="1" smtClean="0"/>
              <a:t>Contoh</a:t>
            </a:r>
            <a:r>
              <a:rPr lang="en-US" i="1" dirty="0" smtClean="0"/>
              <a:t>: </a:t>
            </a:r>
            <a:r>
              <a:rPr lang="en-US" cap="none" dirty="0" err="1" smtClean="0"/>
              <a:t>melly</a:t>
            </a:r>
            <a:r>
              <a:rPr lang="en-US" cap="none" dirty="0" smtClean="0"/>
              <a:t> yang </a:t>
            </a:r>
            <a:r>
              <a:rPr lang="en-US" cap="none" dirty="0" err="1" smtClean="0"/>
              <a:t>ingin</a:t>
            </a:r>
            <a:r>
              <a:rPr lang="en-US" cap="none" dirty="0" smtClean="0"/>
              <a:t> </a:t>
            </a:r>
            <a:r>
              <a:rPr lang="en-US" cap="none" dirty="0" err="1" smtClean="0"/>
              <a:t>membunuh</a:t>
            </a:r>
            <a:r>
              <a:rPr lang="en-US" cap="none" dirty="0" smtClean="0"/>
              <a:t> </a:t>
            </a:r>
            <a:r>
              <a:rPr lang="en-US" cap="none" dirty="0" err="1" smtClean="0"/>
              <a:t>tono</a:t>
            </a:r>
            <a:r>
              <a:rPr lang="en-US" cap="none" dirty="0" smtClean="0"/>
              <a:t> </a:t>
            </a:r>
            <a:r>
              <a:rPr lang="en-US" cap="none" dirty="0" err="1" smtClean="0"/>
              <a:t>dengan</a:t>
            </a:r>
            <a:r>
              <a:rPr lang="en-US" cap="none" dirty="0" smtClean="0"/>
              <a:t> </a:t>
            </a:r>
            <a:r>
              <a:rPr lang="en-US" cap="none" dirty="0" err="1" smtClean="0"/>
              <a:t>cara</a:t>
            </a:r>
            <a:r>
              <a:rPr lang="en-US" cap="none" dirty="0" smtClean="0"/>
              <a:t> </a:t>
            </a:r>
            <a:r>
              <a:rPr lang="en-US" cap="none" dirty="0" err="1" smtClean="0"/>
              <a:t>menembak</a:t>
            </a:r>
            <a:r>
              <a:rPr lang="en-US" cap="none" dirty="0" smtClean="0"/>
              <a:t> </a:t>
            </a:r>
            <a:r>
              <a:rPr lang="en-US" cap="none" dirty="0" err="1" smtClean="0"/>
              <a:t>tono</a:t>
            </a:r>
            <a:r>
              <a:rPr lang="en-US" cap="none" dirty="0" smtClean="0"/>
              <a:t> </a:t>
            </a:r>
            <a:r>
              <a:rPr lang="en-US" cap="none" dirty="0" err="1" smtClean="0"/>
              <a:t>dengan</a:t>
            </a:r>
            <a:r>
              <a:rPr lang="en-US" cap="none" dirty="0" smtClean="0"/>
              <a:t> pistol, </a:t>
            </a:r>
            <a:r>
              <a:rPr lang="en-US" cap="none" dirty="0" err="1" smtClean="0"/>
              <a:t>namun</a:t>
            </a:r>
            <a:r>
              <a:rPr lang="en-US" cap="none" dirty="0" smtClean="0"/>
              <a:t> </a:t>
            </a:r>
            <a:r>
              <a:rPr lang="en-US" cap="none" dirty="0" err="1" smtClean="0"/>
              <a:t>ketika</a:t>
            </a:r>
            <a:r>
              <a:rPr lang="en-US" cap="none" dirty="0" smtClean="0"/>
              <a:t> </a:t>
            </a:r>
            <a:r>
              <a:rPr lang="en-US" cap="none" dirty="0" err="1" smtClean="0"/>
              <a:t>melly</a:t>
            </a:r>
            <a:r>
              <a:rPr lang="en-US" cap="none" dirty="0" smtClean="0"/>
              <a:t> </a:t>
            </a:r>
            <a:r>
              <a:rPr lang="en-US" cap="none" dirty="0" err="1" smtClean="0"/>
              <a:t>menembak</a:t>
            </a:r>
            <a:r>
              <a:rPr lang="en-US" cap="none" dirty="0" smtClean="0"/>
              <a:t> </a:t>
            </a:r>
            <a:r>
              <a:rPr lang="en-US" cap="none" dirty="0" err="1" smtClean="0"/>
              <a:t>ada</a:t>
            </a:r>
            <a:r>
              <a:rPr lang="en-US" cap="none" dirty="0" smtClean="0"/>
              <a:t> </a:t>
            </a:r>
            <a:r>
              <a:rPr lang="en-US" cap="none" dirty="0" err="1" smtClean="0"/>
              <a:t>anak</a:t>
            </a:r>
            <a:r>
              <a:rPr lang="en-US" cap="none" dirty="0" smtClean="0"/>
              <a:t> </a:t>
            </a:r>
            <a:r>
              <a:rPr lang="en-US" cap="none" dirty="0" err="1" smtClean="0"/>
              <a:t>kecil</a:t>
            </a:r>
            <a:r>
              <a:rPr lang="en-US" cap="none" dirty="0" smtClean="0"/>
              <a:t> yang </a:t>
            </a:r>
            <a:r>
              <a:rPr lang="en-US" cap="none" dirty="0" err="1" smtClean="0"/>
              <a:t>lewat</a:t>
            </a:r>
            <a:r>
              <a:rPr lang="en-US" cap="none" dirty="0" smtClean="0"/>
              <a:t> </a:t>
            </a:r>
            <a:r>
              <a:rPr lang="en-US" cap="none" dirty="0" err="1" smtClean="0"/>
              <a:t>tanpa</a:t>
            </a:r>
            <a:r>
              <a:rPr lang="en-US" cap="none" dirty="0" smtClean="0"/>
              <a:t> </a:t>
            </a:r>
            <a:r>
              <a:rPr lang="en-US" cap="none" dirty="0" err="1" smtClean="0"/>
              <a:t>dilihatnya</a:t>
            </a:r>
            <a:r>
              <a:rPr lang="en-US" cap="none" dirty="0" smtClean="0"/>
              <a:t> </a:t>
            </a:r>
            <a:r>
              <a:rPr lang="en-US" cap="none" dirty="0" err="1" smtClean="0"/>
              <a:t>dan</a:t>
            </a:r>
            <a:r>
              <a:rPr lang="en-US" cap="none" dirty="0" smtClean="0"/>
              <a:t> </a:t>
            </a:r>
            <a:r>
              <a:rPr lang="en-US" cap="none" dirty="0" err="1" smtClean="0"/>
              <a:t>tadinya</a:t>
            </a:r>
            <a:r>
              <a:rPr lang="en-US" cap="none" dirty="0" smtClean="0"/>
              <a:t> </a:t>
            </a:r>
            <a:r>
              <a:rPr lang="en-US" cap="none" dirty="0" err="1" smtClean="0"/>
              <a:t>jalanan</a:t>
            </a:r>
            <a:r>
              <a:rPr lang="en-US" cap="none" dirty="0" smtClean="0"/>
              <a:t> </a:t>
            </a:r>
            <a:r>
              <a:rPr lang="en-US" cap="none" dirty="0" err="1" smtClean="0"/>
              <a:t>itu</a:t>
            </a:r>
            <a:r>
              <a:rPr lang="en-US" cap="none" dirty="0" smtClean="0"/>
              <a:t> </a:t>
            </a:r>
            <a:r>
              <a:rPr lang="en-US" cap="none" dirty="0" err="1" smtClean="0"/>
              <a:t>sepi</a:t>
            </a:r>
            <a:r>
              <a:rPr lang="en-US" cap="none" dirty="0" smtClean="0"/>
              <a:t>. </a:t>
            </a:r>
            <a:r>
              <a:rPr lang="en-US" cap="none" dirty="0" err="1" smtClean="0"/>
              <a:t>dalam</a:t>
            </a:r>
            <a:r>
              <a:rPr lang="en-US" cap="none" dirty="0" smtClean="0"/>
              <a:t> </a:t>
            </a:r>
            <a:r>
              <a:rPr lang="en-US" cap="none" dirty="0" err="1" smtClean="0"/>
              <a:t>kasus</a:t>
            </a:r>
            <a:r>
              <a:rPr lang="en-US" cap="none" dirty="0" smtClean="0"/>
              <a:t> </a:t>
            </a:r>
            <a:r>
              <a:rPr lang="en-US" cap="none" dirty="0" err="1" smtClean="0"/>
              <a:t>itu</a:t>
            </a:r>
            <a:r>
              <a:rPr lang="en-US" cap="none" dirty="0" smtClean="0"/>
              <a:t>, </a:t>
            </a:r>
            <a:r>
              <a:rPr lang="en-US" cap="none" dirty="0" err="1" smtClean="0"/>
              <a:t>tertembaknya</a:t>
            </a:r>
            <a:r>
              <a:rPr lang="en-US" cap="none" dirty="0" smtClean="0"/>
              <a:t> </a:t>
            </a:r>
            <a:r>
              <a:rPr lang="en-US" cap="none" dirty="0" err="1" smtClean="0"/>
              <a:t>anak</a:t>
            </a:r>
            <a:r>
              <a:rPr lang="en-US" cap="none" dirty="0" smtClean="0"/>
              <a:t> </a:t>
            </a:r>
            <a:r>
              <a:rPr lang="en-US" cap="none" dirty="0" err="1" smtClean="0"/>
              <a:t>kecil</a:t>
            </a:r>
            <a:r>
              <a:rPr lang="en-US" cap="none" dirty="0" smtClean="0"/>
              <a:t> </a:t>
            </a:r>
            <a:r>
              <a:rPr lang="en-US" cap="none" dirty="0" err="1" smtClean="0"/>
              <a:t>merupakan</a:t>
            </a:r>
            <a:r>
              <a:rPr lang="en-US" cap="none" dirty="0" smtClean="0"/>
              <a:t> </a:t>
            </a:r>
            <a:r>
              <a:rPr lang="en-US" cap="none" dirty="0" err="1" smtClean="0"/>
              <a:t>suatu</a:t>
            </a:r>
            <a:r>
              <a:rPr lang="en-US" cap="none" dirty="0" smtClean="0"/>
              <a:t> </a:t>
            </a:r>
            <a:r>
              <a:rPr lang="en-US" cap="none" dirty="0" err="1" smtClean="0"/>
              <a:t>keinsyafan</a:t>
            </a:r>
            <a:r>
              <a:rPr lang="en-US" cap="none" dirty="0" smtClean="0"/>
              <a:t> </a:t>
            </a:r>
            <a:r>
              <a:rPr lang="en-US" cap="none" dirty="0" err="1" smtClean="0"/>
              <a:t>kemungkinan</a:t>
            </a:r>
            <a:r>
              <a:rPr lang="en-US" cap="none" dirty="0" smtClean="0"/>
              <a: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67</a:t>
            </a:fld>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619125"/>
            <a:ext cx="7785129" cy="6238875"/>
          </a:xfrm>
        </p:spPr>
        <p:txBody>
          <a:bodyPr>
            <a:normAutofit fontScale="90000"/>
          </a:bodyPr>
          <a:lstStyle/>
          <a:p>
            <a:r>
              <a:rPr lang="en-US" dirty="0" err="1" smtClean="0"/>
              <a:t>Pandangan</a:t>
            </a:r>
            <a:r>
              <a:rPr lang="en-US" dirty="0" smtClean="0"/>
              <a:t> </a:t>
            </a:r>
            <a:r>
              <a:rPr lang="en-US" dirty="0" err="1" smtClean="0"/>
              <a:t>saya</a:t>
            </a:r>
            <a:r>
              <a:rPr lang="en-US" dirty="0" smtClean="0"/>
              <a:t> </a:t>
            </a:r>
            <a:r>
              <a:rPr lang="en-US" dirty="0" err="1" smtClean="0"/>
              <a:t>menurut</a:t>
            </a:r>
            <a:r>
              <a:rPr lang="en-US" dirty="0" smtClean="0"/>
              <a:t> </a:t>
            </a:r>
            <a:r>
              <a:rPr lang="en-US" dirty="0" err="1" smtClean="0"/>
              <a:t>perbedaan</a:t>
            </a:r>
            <a:r>
              <a:rPr lang="en-US" dirty="0" smtClean="0"/>
              <a:t> </a:t>
            </a:r>
            <a:r>
              <a:rPr lang="en-US" dirty="0" err="1" smtClean="0"/>
              <a:t>Kesengajaan</a:t>
            </a:r>
            <a:r>
              <a:rPr lang="en-US" dirty="0" smtClean="0"/>
              <a:t> </a:t>
            </a:r>
            <a:r>
              <a:rPr lang="en-US" dirty="0" err="1" smtClean="0"/>
              <a:t>dengan</a:t>
            </a:r>
            <a:r>
              <a:rPr lang="en-US" dirty="0" smtClean="0"/>
              <a:t> </a:t>
            </a:r>
            <a:r>
              <a:rPr lang="en-US" dirty="0" err="1" smtClean="0"/>
              <a:t>keinsyafan</a:t>
            </a:r>
            <a:r>
              <a:rPr lang="en-US" dirty="0" smtClean="0"/>
              <a:t> </a:t>
            </a:r>
            <a:r>
              <a:rPr lang="en-US" dirty="0" err="1" smtClean="0"/>
              <a:t>kepastian</a:t>
            </a:r>
            <a:r>
              <a:rPr lang="en-US" dirty="0" smtClean="0"/>
              <a:t> </a:t>
            </a:r>
            <a:r>
              <a:rPr lang="en-US" dirty="0" err="1" smtClean="0"/>
              <a:t>dengan</a:t>
            </a:r>
            <a:r>
              <a:rPr lang="en-US" dirty="0" smtClean="0"/>
              <a:t/>
            </a:r>
            <a:br>
              <a:rPr lang="en-US" dirty="0" smtClean="0"/>
            </a:br>
            <a:r>
              <a:rPr lang="en-US" dirty="0" smtClean="0"/>
              <a:t> </a:t>
            </a:r>
            <a:br>
              <a:rPr lang="en-US" dirty="0" smtClean="0"/>
            </a:br>
            <a:r>
              <a:rPr lang="en-US" dirty="0" err="1" smtClean="0"/>
              <a:t>Kesengajaan</a:t>
            </a:r>
            <a:r>
              <a:rPr lang="en-US" dirty="0" smtClean="0"/>
              <a:t> </a:t>
            </a:r>
            <a:r>
              <a:rPr lang="en-US" dirty="0" err="1" smtClean="0"/>
              <a:t>dengan</a:t>
            </a:r>
            <a:r>
              <a:rPr lang="en-US" dirty="0" smtClean="0"/>
              <a:t> </a:t>
            </a:r>
            <a:r>
              <a:rPr lang="en-US" dirty="0" err="1" smtClean="0"/>
              <a:t>keinsyafan</a:t>
            </a:r>
            <a:r>
              <a:rPr lang="en-US" dirty="0" smtClean="0"/>
              <a:t> </a:t>
            </a:r>
            <a:r>
              <a:rPr lang="en-US" dirty="0" err="1" smtClean="0"/>
              <a:t>kemungkinan</a:t>
            </a:r>
            <a:r>
              <a:rPr lang="en-US" dirty="0" smtClean="0"/>
              <a:t> </a:t>
            </a:r>
            <a:r>
              <a:rPr lang="en-US" dirty="0" err="1" smtClean="0"/>
              <a:t>bahwa</a:t>
            </a:r>
            <a:r>
              <a:rPr lang="en-US" dirty="0" smtClean="0"/>
              <a:t>:</a:t>
            </a:r>
            <a:br>
              <a:rPr lang="en-US" dirty="0" smtClean="0"/>
            </a:br>
            <a:r>
              <a:rPr lang="en-US" i="1" u="sng" dirty="0" err="1" smtClean="0"/>
              <a:t>Kesengajaan</a:t>
            </a:r>
            <a:r>
              <a:rPr lang="en-US" i="1" u="sng" dirty="0" smtClean="0"/>
              <a:t> </a:t>
            </a:r>
            <a:r>
              <a:rPr lang="en-US" i="1" u="sng" dirty="0" err="1" smtClean="0"/>
              <a:t>dengan</a:t>
            </a:r>
            <a:r>
              <a:rPr lang="en-US" i="1" u="sng" dirty="0" smtClean="0"/>
              <a:t> </a:t>
            </a:r>
            <a:r>
              <a:rPr lang="en-US" i="1" u="sng" dirty="0" err="1" smtClean="0"/>
              <a:t>keinsyafan</a:t>
            </a:r>
            <a:r>
              <a:rPr lang="en-US" i="1" u="sng" dirty="0" smtClean="0"/>
              <a:t> </a:t>
            </a:r>
            <a:r>
              <a:rPr lang="en-US" i="1" u="sng" dirty="0" err="1" smtClean="0"/>
              <a:t>kepastian</a:t>
            </a:r>
            <a:r>
              <a:rPr lang="en-US" i="1" dirty="0" smtClean="0"/>
              <a:t> </a:t>
            </a:r>
            <a:r>
              <a:rPr lang="en-US" dirty="0" smtClean="0"/>
              <a:t>Æ </a:t>
            </a:r>
            <a:r>
              <a:rPr lang="en-US" dirty="0" err="1" smtClean="0"/>
              <a:t>dengan</a:t>
            </a:r>
            <a:r>
              <a:rPr lang="en-US" dirty="0" smtClean="0"/>
              <a:t> </a:t>
            </a:r>
            <a:r>
              <a:rPr lang="en-US" dirty="0" err="1" smtClean="0"/>
              <a:t>dilakukannya</a:t>
            </a:r>
            <a:r>
              <a:rPr lang="en-US" dirty="0" smtClean="0"/>
              <a:t> </a:t>
            </a:r>
            <a:r>
              <a:rPr lang="en-US" dirty="0" err="1" smtClean="0"/>
              <a:t>satu</a:t>
            </a:r>
            <a:r>
              <a:rPr lang="en-US" dirty="0" smtClean="0"/>
              <a:t> </a:t>
            </a:r>
            <a:r>
              <a:rPr lang="en-US" dirty="0" err="1" smtClean="0"/>
              <a:t>perbuatan</a:t>
            </a:r>
            <a:r>
              <a:rPr lang="en-US" dirty="0" smtClean="0"/>
              <a:t> </a:t>
            </a:r>
            <a:r>
              <a:rPr lang="en-US" dirty="0" err="1" smtClean="0"/>
              <a:t>maka</a:t>
            </a:r>
            <a:r>
              <a:rPr lang="en-US" dirty="0" smtClean="0"/>
              <a:t> </a:t>
            </a:r>
            <a:r>
              <a:rPr lang="en-US" dirty="0" err="1" smtClean="0"/>
              <a:t>ada</a:t>
            </a:r>
            <a:r>
              <a:rPr lang="en-US" dirty="0" smtClean="0"/>
              <a:t> </a:t>
            </a:r>
            <a:r>
              <a:rPr lang="en-US" dirty="0" err="1" smtClean="0"/>
              <a:t>akibat</a:t>
            </a:r>
            <a:r>
              <a:rPr lang="en-US" dirty="0" smtClean="0"/>
              <a:t> yang </a:t>
            </a:r>
            <a:r>
              <a:rPr lang="en-US" dirty="0" err="1" smtClean="0"/>
              <a:t>secara</a:t>
            </a:r>
            <a:r>
              <a:rPr lang="en-US" dirty="0" smtClean="0"/>
              <a:t> </a:t>
            </a:r>
            <a:r>
              <a:rPr lang="en-US" dirty="0" err="1" smtClean="0"/>
              <a:t>sadar</a:t>
            </a:r>
            <a:r>
              <a:rPr lang="en-US" dirty="0" smtClean="0"/>
              <a:t> </a:t>
            </a:r>
            <a:r>
              <a:rPr lang="en-US" dirty="0" err="1" smtClean="0"/>
              <a:t>dengan</a:t>
            </a:r>
            <a:r>
              <a:rPr lang="en-US" dirty="0" smtClean="0"/>
              <a:t> </a:t>
            </a:r>
            <a:r>
              <a:rPr lang="en-US" dirty="0" err="1" smtClean="0"/>
              <a:t>kasat</a:t>
            </a:r>
            <a:r>
              <a:rPr lang="en-US" dirty="0" smtClean="0"/>
              <a:t> </a:t>
            </a:r>
            <a:r>
              <a:rPr lang="en-US" dirty="0" err="1" smtClean="0"/>
              <a:t>mata</a:t>
            </a:r>
            <a:r>
              <a:rPr lang="en-US" dirty="0" smtClean="0"/>
              <a:t> </a:t>
            </a:r>
            <a:r>
              <a:rPr lang="en-US" dirty="0" err="1" smtClean="0"/>
              <a:t>akan</a:t>
            </a:r>
            <a:r>
              <a:rPr lang="en-US" dirty="0" smtClean="0"/>
              <a:t> </a:t>
            </a:r>
            <a:r>
              <a:rPr lang="en-US" dirty="0" err="1" smtClean="0"/>
              <a:t>terjadi</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tersebut</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68</a:t>
            </a:fld>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7"/>
            <a:ext cx="8215370" cy="6286544"/>
          </a:xfrm>
        </p:spPr>
        <p:txBody>
          <a:bodyPr>
            <a:normAutofit fontScale="90000"/>
          </a:bodyPr>
          <a:lstStyle/>
          <a:p>
            <a:r>
              <a:rPr lang="en-US" dirty="0" err="1" smtClean="0"/>
              <a:t>Dengan</a:t>
            </a:r>
            <a:r>
              <a:rPr lang="en-US" dirty="0" smtClean="0"/>
              <a:t>   </a:t>
            </a:r>
            <a:r>
              <a:rPr lang="en-US" dirty="0" err="1" smtClean="0"/>
              <a:t>kata</a:t>
            </a:r>
            <a:r>
              <a:rPr lang="en-US" dirty="0" smtClean="0"/>
              <a:t> lain </a:t>
            </a:r>
            <a:r>
              <a:rPr lang="en-US" dirty="0" err="1" smtClean="0"/>
              <a:t>bahwa</a:t>
            </a:r>
            <a:r>
              <a:rPr lang="en-US" dirty="0" smtClean="0"/>
              <a:t> </a:t>
            </a:r>
            <a:r>
              <a:rPr lang="en-US" dirty="0" err="1" smtClean="0"/>
              <a:t>ada</a:t>
            </a:r>
            <a:r>
              <a:rPr lang="en-US" dirty="0" smtClean="0"/>
              <a:t> 2 </a:t>
            </a:r>
            <a:r>
              <a:rPr lang="en-US" dirty="0" err="1" smtClean="0"/>
              <a:t>akibat</a:t>
            </a:r>
            <a:r>
              <a:rPr lang="en-US" dirty="0" smtClean="0"/>
              <a:t> yang </a:t>
            </a:r>
            <a:r>
              <a:rPr lang="en-US" dirty="0" err="1" smtClean="0"/>
              <a:t>muncul</a:t>
            </a:r>
            <a:r>
              <a:rPr lang="en-US" dirty="0" smtClean="0"/>
              <a:t> </a:t>
            </a:r>
            <a:r>
              <a:rPr lang="en-US" u="sng" dirty="0" err="1" smtClean="0"/>
              <a:t>secara</a:t>
            </a:r>
            <a:r>
              <a:rPr lang="en-US" u="sng" dirty="0" smtClean="0"/>
              <a:t> </a:t>
            </a:r>
            <a:r>
              <a:rPr lang="en-US" u="sng" dirty="0" err="1" smtClean="0"/>
              <a:t>pasti</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utamanya</a:t>
            </a:r>
            <a:r>
              <a:rPr lang="en-US" dirty="0" smtClean="0"/>
              <a:t>.</a:t>
            </a:r>
            <a:br>
              <a:rPr lang="en-US" dirty="0" smtClean="0"/>
            </a:br>
            <a:r>
              <a:rPr lang="en-US" i="1" u="sng" dirty="0" err="1" smtClean="0"/>
              <a:t>Kesengajaan</a:t>
            </a:r>
            <a:r>
              <a:rPr lang="en-US" i="1" u="sng" dirty="0" smtClean="0"/>
              <a:t> </a:t>
            </a:r>
            <a:r>
              <a:rPr lang="en-US" i="1" u="sng" dirty="0" err="1" smtClean="0"/>
              <a:t>dengan</a:t>
            </a:r>
            <a:r>
              <a:rPr lang="en-US" i="1" u="sng" dirty="0" smtClean="0"/>
              <a:t> </a:t>
            </a:r>
            <a:r>
              <a:rPr lang="en-US" i="1" u="sng" dirty="0" err="1" smtClean="0"/>
              <a:t>keinsyafan</a:t>
            </a:r>
            <a:r>
              <a:rPr lang="en-US" i="1" u="sng" dirty="0" smtClean="0"/>
              <a:t> </a:t>
            </a:r>
            <a:r>
              <a:rPr lang="en-US" i="1" u="sng" dirty="0" err="1" smtClean="0"/>
              <a:t>kemungkinan</a:t>
            </a:r>
            <a:r>
              <a:rPr lang="en-US" i="1" dirty="0" smtClean="0"/>
              <a:t> </a:t>
            </a:r>
            <a:r>
              <a:rPr lang="en-US" dirty="0" smtClean="0"/>
              <a:t>Æ  </a:t>
            </a:r>
            <a:r>
              <a:rPr lang="en-US" dirty="0" err="1" smtClean="0"/>
              <a:t>dengan</a:t>
            </a:r>
            <a:r>
              <a:rPr lang="en-US" dirty="0" smtClean="0"/>
              <a:t> </a:t>
            </a:r>
            <a:r>
              <a:rPr lang="en-US" dirty="0" err="1" smtClean="0"/>
              <a:t>dilakukannya</a:t>
            </a:r>
            <a:r>
              <a:rPr lang="en-US" dirty="0" smtClean="0"/>
              <a:t> </a:t>
            </a:r>
            <a:r>
              <a:rPr lang="en-US" dirty="0" err="1" smtClean="0"/>
              <a:t>satu</a:t>
            </a:r>
            <a:r>
              <a:rPr lang="en-US" dirty="0" smtClean="0"/>
              <a:t> </a:t>
            </a:r>
            <a:r>
              <a:rPr lang="en-US" dirty="0" err="1" smtClean="0"/>
              <a:t>perbuatannya</a:t>
            </a:r>
            <a:r>
              <a:rPr lang="en-US" dirty="0" smtClean="0"/>
              <a:t/>
            </a:r>
            <a:br>
              <a:rPr lang="en-US" dirty="0" smtClean="0"/>
            </a:br>
            <a:r>
              <a:rPr lang="en-US" dirty="0" smtClean="0"/>
              <a:t> </a:t>
            </a:r>
            <a:br>
              <a:rPr lang="en-US" dirty="0" smtClean="0"/>
            </a:br>
            <a:r>
              <a:rPr lang="en-US" dirty="0" err="1" smtClean="0"/>
              <a:t>maka</a:t>
            </a:r>
            <a:r>
              <a:rPr lang="en-US" dirty="0" smtClean="0"/>
              <a:t> </a:t>
            </a:r>
            <a:r>
              <a:rPr lang="en-US" dirty="0" err="1" smtClean="0"/>
              <a:t>ada</a:t>
            </a:r>
            <a:r>
              <a:rPr lang="en-US" dirty="0" smtClean="0"/>
              <a:t> </a:t>
            </a:r>
            <a:r>
              <a:rPr lang="en-US" dirty="0" err="1" smtClean="0"/>
              <a:t>akibat</a:t>
            </a:r>
            <a:r>
              <a:rPr lang="en-US" dirty="0" smtClean="0"/>
              <a:t> lain yang </a:t>
            </a:r>
            <a:r>
              <a:rPr lang="en-US" dirty="0" err="1" smtClean="0"/>
              <a:t>sudah</a:t>
            </a:r>
            <a:r>
              <a:rPr lang="en-US" dirty="0" smtClean="0"/>
              <a:t> </a:t>
            </a:r>
            <a:r>
              <a:rPr lang="en-US" dirty="0" err="1" smtClean="0"/>
              <a:t>dipikirkan</a:t>
            </a:r>
            <a:r>
              <a:rPr lang="en-US" dirty="0" smtClean="0"/>
              <a:t>, </a:t>
            </a:r>
            <a:r>
              <a:rPr lang="en-US" dirty="0" err="1" smtClean="0"/>
              <a:t>bahwa</a:t>
            </a:r>
            <a:r>
              <a:rPr lang="en-US" dirty="0" smtClean="0"/>
              <a:t> “</a:t>
            </a:r>
            <a:r>
              <a:rPr lang="en-US" dirty="0" err="1" smtClean="0"/>
              <a:t>jangan-jangan</a:t>
            </a:r>
            <a:r>
              <a:rPr lang="en-US" dirty="0" smtClean="0"/>
              <a:t> ... </a:t>
            </a:r>
            <a:r>
              <a:rPr lang="en-US" dirty="0" err="1" smtClean="0"/>
              <a:t>akan</a:t>
            </a:r>
            <a:r>
              <a:rPr lang="en-US" dirty="0" smtClean="0"/>
              <a:t> </a:t>
            </a:r>
            <a:r>
              <a:rPr lang="en-US" dirty="0" err="1" smtClean="0"/>
              <a:t>terjadi</a:t>
            </a:r>
            <a:r>
              <a:rPr lang="en-US" dirty="0" smtClean="0"/>
              <a:t> </a:t>
            </a:r>
            <a:r>
              <a:rPr lang="en-US" dirty="0" err="1" smtClean="0"/>
              <a:t>begini</a:t>
            </a:r>
            <a:r>
              <a:rPr lang="en-US" dirty="0" smtClean="0"/>
              <a:t>/</a:t>
            </a:r>
            <a:r>
              <a:rPr lang="en-US" dirty="0" err="1" smtClean="0"/>
              <a:t>begitu</a:t>
            </a:r>
            <a:r>
              <a:rPr lang="en-US" dirty="0" smtClean="0"/>
              <a:t>”. </a:t>
            </a:r>
            <a:r>
              <a:rPr lang="en-US" dirty="0" err="1" smtClean="0"/>
              <a:t>Dengan</a:t>
            </a:r>
            <a:r>
              <a:rPr lang="en-US" dirty="0" smtClean="0"/>
              <a:t> </a:t>
            </a:r>
            <a:r>
              <a:rPr lang="en-US" dirty="0" err="1" smtClean="0"/>
              <a:t>kata</a:t>
            </a:r>
            <a:r>
              <a:rPr lang="en-US" dirty="0" smtClean="0"/>
              <a:t> lain </a:t>
            </a:r>
            <a:r>
              <a:rPr lang="en-US" dirty="0" err="1" smtClean="0"/>
              <a:t>ini</a:t>
            </a:r>
            <a:r>
              <a:rPr lang="en-US" dirty="0" smtClean="0"/>
              <a:t> </a:t>
            </a:r>
            <a:r>
              <a:rPr lang="en-US" dirty="0" err="1" smtClean="0"/>
              <a:t>belum</a:t>
            </a:r>
            <a:r>
              <a:rPr lang="en-US" dirty="0" smtClean="0"/>
              <a:t> </a:t>
            </a:r>
            <a:r>
              <a:rPr lang="en-US" dirty="0" err="1" smtClean="0"/>
              <a:t>bisa</a:t>
            </a:r>
            <a:r>
              <a:rPr lang="en-US" dirty="0" smtClean="0"/>
              <a:t> </a:t>
            </a:r>
            <a:r>
              <a:rPr lang="en-US" dirty="0" err="1" smtClean="0"/>
              <a:t>diterka</a:t>
            </a:r>
            <a:r>
              <a:rPr lang="en-US" dirty="0" smtClean="0"/>
              <a:t> </a:t>
            </a:r>
            <a:r>
              <a:rPr lang="en-US" dirty="0" err="1" smtClean="0"/>
              <a:t>secara</a:t>
            </a:r>
            <a:r>
              <a:rPr lang="en-US" dirty="0" smtClean="0"/>
              <a:t> </a:t>
            </a:r>
            <a:r>
              <a:rPr lang="en-US" dirty="0" err="1" smtClean="0"/>
              <a:t>pasti</a:t>
            </a:r>
            <a:r>
              <a:rPr lang="en-US" dirty="0" smtClean="0"/>
              <a:t>, </a:t>
            </a:r>
            <a:r>
              <a:rPr lang="en-US" dirty="0" err="1" smtClean="0"/>
              <a:t>namun</a:t>
            </a:r>
            <a:r>
              <a:rPr lang="en-US" dirty="0" smtClean="0"/>
              <a:t> </a:t>
            </a:r>
            <a:r>
              <a:rPr lang="en-US" dirty="0" err="1" smtClean="0"/>
              <a:t>dapat</a:t>
            </a:r>
            <a:r>
              <a:rPr lang="en-US" dirty="0" smtClean="0"/>
              <a:t> </a:t>
            </a:r>
            <a:r>
              <a:rPr lang="en-US" dirty="0" err="1" smtClean="0"/>
              <a:t>diperkirakan</a:t>
            </a:r>
            <a:r>
              <a:rPr lang="en-US" dirty="0" smtClean="0"/>
              <a:t> </a:t>
            </a:r>
            <a:r>
              <a:rPr lang="en-US" dirty="0" err="1" smtClean="0"/>
              <a:t>sebelumnya</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69</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060" y="0"/>
            <a:ext cx="7429499" cy="1142984"/>
          </a:xfrm>
        </p:spPr>
        <p:txBody>
          <a:bodyPr/>
          <a:lstStyle/>
          <a:p>
            <a:r>
              <a:rPr lang="en-US" dirty="0" err="1" smtClean="0"/>
              <a:t>Hukum</a:t>
            </a:r>
            <a:r>
              <a:rPr lang="en-US" dirty="0" smtClean="0"/>
              <a:t> </a:t>
            </a:r>
            <a:r>
              <a:rPr lang="en-US" dirty="0" err="1" smtClean="0"/>
              <a:t>Pidana</a:t>
            </a:r>
            <a:r>
              <a:rPr lang="en-US" dirty="0" smtClean="0"/>
              <a:t> </a:t>
            </a:r>
            <a:r>
              <a:rPr lang="en-US" dirty="0" err="1" smtClean="0"/>
              <a:t>pokok</a:t>
            </a:r>
            <a:endParaRPr lang="en-US" dirty="0"/>
          </a:p>
        </p:txBody>
      </p:sp>
      <p:sp>
        <p:nvSpPr>
          <p:cNvPr id="3" name="Content Placeholder 2"/>
          <p:cNvSpPr>
            <a:spLocks noGrp="1"/>
          </p:cNvSpPr>
          <p:nvPr>
            <p:ph idx="1"/>
          </p:nvPr>
        </p:nvSpPr>
        <p:spPr>
          <a:xfrm>
            <a:off x="714348" y="928670"/>
            <a:ext cx="7571211" cy="5643602"/>
          </a:xfrm>
        </p:spPr>
        <p:txBody>
          <a:bodyPr/>
          <a:lstStyle/>
          <a:p>
            <a:r>
              <a:rPr lang="en-US" dirty="0" err="1" smtClean="0"/>
              <a:t>Jenis</a:t>
            </a:r>
            <a:r>
              <a:rPr lang="en-US" dirty="0" smtClean="0"/>
              <a:t> </a:t>
            </a:r>
            <a:r>
              <a:rPr lang="en-US" dirty="0" err="1" smtClean="0"/>
              <a:t>hukum</a:t>
            </a:r>
            <a:r>
              <a:rPr lang="en-US" dirty="0" smtClean="0"/>
              <a:t> yang </a:t>
            </a:r>
            <a:r>
              <a:rPr lang="en-US" dirty="0" err="1" smtClean="0"/>
              <a:t>dijatuhkan</a:t>
            </a:r>
            <a:r>
              <a:rPr lang="en-US" dirty="0" smtClean="0"/>
              <a:t> </a:t>
            </a:r>
            <a:r>
              <a:rPr lang="en-US" dirty="0" err="1" smtClean="0"/>
              <a:t>dengn</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pokok</a:t>
            </a:r>
            <a:r>
              <a:rPr lang="en-US" dirty="0" smtClean="0"/>
              <a:t> </a:t>
            </a:r>
            <a:r>
              <a:rPr lang="en-US" dirty="0" err="1" smtClean="0"/>
              <a:t>meliputi</a:t>
            </a:r>
            <a:r>
              <a:rPr lang="en-US" dirty="0" smtClean="0"/>
              <a:t> </a:t>
            </a:r>
            <a:r>
              <a:rPr lang="en-US" dirty="0" err="1" smtClean="0"/>
              <a:t>ketentuan</a:t>
            </a:r>
            <a:r>
              <a:rPr lang="en-US" dirty="0" smtClean="0"/>
              <a:t> </a:t>
            </a:r>
            <a:r>
              <a:rPr lang="en-US" dirty="0" err="1" smtClean="0"/>
              <a:t>pelanggaran</a:t>
            </a:r>
            <a:r>
              <a:rPr lang="en-US" dirty="0" smtClean="0"/>
              <a:t> </a:t>
            </a:r>
            <a:r>
              <a:rPr lang="en-US" dirty="0" err="1" smtClean="0"/>
              <a:t>pasal-pasal</a:t>
            </a:r>
            <a:r>
              <a:rPr lang="en-US" dirty="0" smtClean="0"/>
              <a:t> :</a:t>
            </a:r>
          </a:p>
          <a:p>
            <a:r>
              <a:rPr lang="en-US" dirty="0" err="1" smtClean="0"/>
              <a:t>Pasal</a:t>
            </a:r>
            <a:r>
              <a:rPr lang="en-US" dirty="0" smtClean="0"/>
              <a:t> 10 : </a:t>
            </a:r>
            <a:r>
              <a:rPr lang="en-US" dirty="0" err="1" smtClean="0"/>
              <a:t>Tentang</a:t>
            </a:r>
            <a:r>
              <a:rPr lang="en-US" dirty="0" smtClean="0"/>
              <a:t> </a:t>
            </a:r>
            <a:r>
              <a:rPr lang="en-US" dirty="0" err="1" smtClean="0"/>
              <a:t>Pidana</a:t>
            </a:r>
            <a:r>
              <a:rPr lang="en-US" dirty="0" smtClean="0"/>
              <a:t> </a:t>
            </a:r>
            <a:r>
              <a:rPr lang="en-US" dirty="0" err="1" smtClean="0"/>
              <a:t>Pokok</a:t>
            </a:r>
            <a:r>
              <a:rPr lang="en-US" dirty="0" smtClean="0"/>
              <a:t> </a:t>
            </a:r>
            <a:r>
              <a:rPr lang="en-US" dirty="0" err="1" smtClean="0"/>
              <a:t>dan</a:t>
            </a:r>
            <a:r>
              <a:rPr lang="en-US" dirty="0" smtClean="0"/>
              <a:t> </a:t>
            </a:r>
            <a:r>
              <a:rPr lang="en-US" dirty="0" err="1" smtClean="0"/>
              <a:t>Tambahan</a:t>
            </a:r>
            <a:endParaRPr lang="en-US" dirty="0" smtClean="0"/>
          </a:p>
          <a:p>
            <a:r>
              <a:rPr lang="en-US" dirty="0" err="1" smtClean="0"/>
              <a:t>Pasal</a:t>
            </a:r>
            <a:r>
              <a:rPr lang="en-US" dirty="0" smtClean="0"/>
              <a:t> 53 : </a:t>
            </a:r>
            <a:r>
              <a:rPr lang="en-US" dirty="0" err="1" smtClean="0"/>
              <a:t>Percobaan</a:t>
            </a:r>
            <a:r>
              <a:rPr lang="en-US" dirty="0" smtClean="0"/>
              <a:t> </a:t>
            </a:r>
            <a:r>
              <a:rPr lang="en-US" dirty="0" err="1" smtClean="0"/>
              <a:t>Kejahatan</a:t>
            </a:r>
            <a:endParaRPr lang="en-US" dirty="0" smtClean="0"/>
          </a:p>
          <a:p>
            <a:r>
              <a:rPr lang="en-US" dirty="0" err="1" smtClean="0"/>
              <a:t>Pasal</a:t>
            </a:r>
            <a:r>
              <a:rPr lang="en-US" dirty="0" smtClean="0"/>
              <a:t> 104 : </a:t>
            </a:r>
            <a:r>
              <a:rPr lang="en-US" dirty="0" err="1" smtClean="0"/>
              <a:t>Tentang</a:t>
            </a:r>
            <a:r>
              <a:rPr lang="en-US" dirty="0" smtClean="0"/>
              <a:t> </a:t>
            </a:r>
            <a:r>
              <a:rPr lang="en-US" dirty="0" err="1" smtClean="0"/>
              <a:t>Penyerangan</a:t>
            </a:r>
            <a:r>
              <a:rPr lang="en-US" dirty="0" smtClean="0"/>
              <a:t> </a:t>
            </a:r>
            <a:r>
              <a:rPr lang="en-US" dirty="0" err="1" smtClean="0"/>
              <a:t>atau</a:t>
            </a:r>
            <a:r>
              <a:rPr lang="en-US" dirty="0" smtClean="0"/>
              <a:t> </a:t>
            </a:r>
            <a:r>
              <a:rPr lang="en-US" dirty="0" err="1" smtClean="0"/>
              <a:t>Makar</a:t>
            </a:r>
            <a:endParaRPr lang="en-US" dirty="0" smtClean="0"/>
          </a:p>
          <a:p>
            <a:r>
              <a:rPr lang="en-US" dirty="0" err="1" smtClean="0"/>
              <a:t>Pasal</a:t>
            </a:r>
            <a:r>
              <a:rPr lang="en-US" dirty="0" smtClean="0"/>
              <a:t> 131 : </a:t>
            </a:r>
            <a:r>
              <a:rPr lang="en-US" dirty="0" err="1" smtClean="0"/>
              <a:t>Kejahatan</a:t>
            </a:r>
            <a:r>
              <a:rPr lang="en-US" dirty="0" smtClean="0"/>
              <a:t> </a:t>
            </a:r>
            <a:r>
              <a:rPr lang="en-US" dirty="0" err="1" smtClean="0"/>
              <a:t>Terhadap</a:t>
            </a:r>
            <a:r>
              <a:rPr lang="en-US" dirty="0" smtClean="0"/>
              <a:t> </a:t>
            </a:r>
            <a:r>
              <a:rPr lang="en-US" dirty="0" err="1" smtClean="0"/>
              <a:t>Martabat</a:t>
            </a:r>
            <a:r>
              <a:rPr lang="en-US" dirty="0" smtClean="0"/>
              <a:t> </a:t>
            </a:r>
            <a:r>
              <a:rPr lang="en-US" dirty="0" err="1" smtClean="0"/>
              <a:t>Presiden</a:t>
            </a:r>
            <a:r>
              <a:rPr lang="en-US" dirty="0" smtClean="0"/>
              <a:t> </a:t>
            </a:r>
            <a:r>
              <a:rPr lang="en-US" dirty="0" err="1" smtClean="0"/>
              <a:t>dan</a:t>
            </a:r>
            <a:r>
              <a:rPr lang="en-US" dirty="0" smtClean="0"/>
              <a:t> </a:t>
            </a:r>
            <a:r>
              <a:rPr lang="en-US" dirty="0" err="1" smtClean="0"/>
              <a:t>Wapres</a:t>
            </a:r>
            <a:endParaRPr lang="en-US" dirty="0" smtClean="0"/>
          </a:p>
          <a:p>
            <a:r>
              <a:rPr lang="en-US" dirty="0" err="1" smtClean="0"/>
              <a:t>Pasal</a:t>
            </a:r>
            <a:r>
              <a:rPr lang="en-US" dirty="0" smtClean="0"/>
              <a:t> 140 : </a:t>
            </a:r>
            <a:r>
              <a:rPr lang="en-US" dirty="0" err="1" smtClean="0"/>
              <a:t>Kejahatan</a:t>
            </a:r>
            <a:r>
              <a:rPr lang="en-US" dirty="0" smtClean="0"/>
              <a:t> </a:t>
            </a:r>
            <a:r>
              <a:rPr lang="en-US" dirty="0" err="1" smtClean="0"/>
              <a:t>Politik</a:t>
            </a:r>
            <a:endParaRPr lang="en-US" dirty="0" smtClean="0"/>
          </a:p>
          <a:p>
            <a:r>
              <a:rPr lang="en-US" dirty="0" err="1" smtClean="0"/>
              <a:t>Pasal</a:t>
            </a:r>
            <a:r>
              <a:rPr lang="en-US" dirty="0" smtClean="0"/>
              <a:t> 187 : </a:t>
            </a:r>
            <a:r>
              <a:rPr lang="en-US" dirty="0" err="1" smtClean="0"/>
              <a:t>Pembkaran</a:t>
            </a:r>
            <a:endParaRPr lang="en-US" dirty="0" smtClean="0"/>
          </a:p>
          <a:p>
            <a:r>
              <a:rPr lang="en-US" dirty="0" err="1" smtClean="0"/>
              <a:t>Pasal</a:t>
            </a:r>
            <a:r>
              <a:rPr lang="en-US" dirty="0" smtClean="0"/>
              <a:t> 170 : </a:t>
            </a:r>
            <a:r>
              <a:rPr lang="en-US" dirty="0" err="1" smtClean="0"/>
              <a:t>Pengeroyokan</a:t>
            </a:r>
            <a:endParaRPr lang="en-US" dirty="0" smtClean="0"/>
          </a:p>
          <a:p>
            <a:endParaRPr lang="en-US" dirty="0"/>
          </a:p>
        </p:txBody>
      </p:sp>
      <p:sp>
        <p:nvSpPr>
          <p:cNvPr id="4" name="Slide Number Placeholder 3"/>
          <p:cNvSpPr>
            <a:spLocks noGrp="1"/>
          </p:cNvSpPr>
          <p:nvPr>
            <p:ph type="sldNum" sz="quarter" idx="12"/>
          </p:nvPr>
        </p:nvSpPr>
        <p:spPr/>
        <p:txBody>
          <a:bodyPr/>
          <a:lstStyle/>
          <a:p>
            <a:fld id="{383476B5-C31F-45DB-9C01-31CBA44B1A3E}" type="slidenum">
              <a:rPr lang="en-US" smtClean="0"/>
              <a:pPr/>
              <a:t>7</a:t>
            </a:fld>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1"/>
            <a:ext cx="8501122" cy="6429420"/>
          </a:xfrm>
        </p:spPr>
        <p:txBody>
          <a:bodyPr>
            <a:normAutofit fontScale="90000"/>
          </a:bodyPr>
          <a:lstStyle/>
          <a:p>
            <a:pPr marL="742950" indent="-742950">
              <a:buFont typeface="+mj-lt"/>
              <a:buAutoNum type="arabicPeriod"/>
            </a:pPr>
            <a:r>
              <a:rPr lang="en-US" b="1" dirty="0" smtClean="0"/>
              <a:t>KELALAIAN (CULPA)</a:t>
            </a:r>
            <a:r>
              <a:rPr lang="en-US" dirty="0" smtClean="0"/>
              <a:t> </a:t>
            </a:r>
            <a:br>
              <a:rPr lang="en-US" dirty="0" smtClean="0"/>
            </a:br>
            <a:r>
              <a:rPr lang="en-US" cap="none" dirty="0" err="1" smtClean="0"/>
              <a:t>Kelalaian</a:t>
            </a:r>
            <a:r>
              <a:rPr lang="en-US" cap="none" dirty="0" smtClean="0"/>
              <a:t> </a:t>
            </a:r>
            <a:r>
              <a:rPr lang="en-US" cap="none" dirty="0" err="1" smtClean="0"/>
              <a:t>Adalah</a:t>
            </a:r>
            <a:r>
              <a:rPr lang="en-US" cap="none" dirty="0" smtClean="0"/>
              <a:t> </a:t>
            </a:r>
            <a:r>
              <a:rPr lang="en-US" cap="none" dirty="0" err="1" smtClean="0"/>
              <a:t>Salah</a:t>
            </a:r>
            <a:r>
              <a:rPr lang="en-US" cap="none" dirty="0" smtClean="0"/>
              <a:t> </a:t>
            </a:r>
            <a:r>
              <a:rPr lang="en-US" cap="none" dirty="0" err="1" smtClean="0"/>
              <a:t>Satu</a:t>
            </a:r>
            <a:r>
              <a:rPr lang="en-US" cap="none" dirty="0" smtClean="0"/>
              <a:t> </a:t>
            </a:r>
            <a:r>
              <a:rPr lang="en-US" cap="none" dirty="0" err="1" smtClean="0"/>
              <a:t>Bentuk</a:t>
            </a:r>
            <a:r>
              <a:rPr lang="en-US" cap="none" dirty="0" smtClean="0"/>
              <a:t> Dari </a:t>
            </a:r>
            <a:r>
              <a:rPr lang="en-US" cap="none" dirty="0" err="1" smtClean="0"/>
              <a:t>Kesalahan</a:t>
            </a:r>
            <a:r>
              <a:rPr lang="en-US" cap="none" dirty="0" smtClean="0"/>
              <a:t> </a:t>
            </a:r>
            <a:r>
              <a:rPr lang="en-US" cap="none" dirty="0" err="1" smtClean="0"/>
              <a:t>Selain</a:t>
            </a:r>
            <a:r>
              <a:rPr lang="en-US" cap="none" dirty="0" smtClean="0"/>
              <a:t> </a:t>
            </a:r>
            <a:r>
              <a:rPr lang="en-US" cap="none" dirty="0" err="1" smtClean="0"/>
              <a:t>Kesengajaan</a:t>
            </a:r>
            <a:r>
              <a:rPr lang="en-US" cap="none" dirty="0" smtClean="0"/>
              <a:t>. Culpa </a:t>
            </a:r>
            <a:r>
              <a:rPr lang="en-US" cap="none" dirty="0" err="1" smtClean="0"/>
              <a:t>Terjadi</a:t>
            </a:r>
            <a:r>
              <a:rPr lang="en-US" cap="none" dirty="0" smtClean="0"/>
              <a:t> </a:t>
            </a:r>
            <a:r>
              <a:rPr lang="en-US" cap="none" dirty="0" err="1" smtClean="0"/>
              <a:t>Ketika</a:t>
            </a:r>
            <a:r>
              <a:rPr lang="en-US" cap="none" dirty="0" smtClean="0"/>
              <a:t> Si </a:t>
            </a:r>
            <a:r>
              <a:rPr lang="en-US" cap="none" dirty="0" err="1" smtClean="0"/>
              <a:t>Pelaku</a:t>
            </a:r>
            <a:r>
              <a:rPr lang="en-US" cap="none" dirty="0" smtClean="0"/>
              <a:t> </a:t>
            </a:r>
            <a:r>
              <a:rPr lang="en-US" cap="none" dirty="0" err="1" smtClean="0"/>
              <a:t>Mungkin</a:t>
            </a:r>
            <a:r>
              <a:rPr lang="en-US" cap="none" dirty="0" smtClean="0"/>
              <a:t> </a:t>
            </a:r>
            <a:r>
              <a:rPr lang="en-US" cap="none" dirty="0" err="1" smtClean="0"/>
              <a:t>Mengetahui</a:t>
            </a:r>
            <a:r>
              <a:rPr lang="en-US" cap="none" dirty="0" smtClean="0"/>
              <a:t> </a:t>
            </a:r>
            <a:r>
              <a:rPr lang="en-US" cap="none" dirty="0" err="1" smtClean="0"/>
              <a:t>Tetapi</a:t>
            </a:r>
            <a:r>
              <a:rPr lang="en-US" cap="none" dirty="0" smtClean="0"/>
              <a:t> </a:t>
            </a:r>
            <a:r>
              <a:rPr lang="en-US" cap="none" dirty="0" err="1" smtClean="0"/>
              <a:t>Tidak</a:t>
            </a:r>
            <a:r>
              <a:rPr lang="en-US" cap="none" dirty="0" smtClean="0"/>
              <a:t> </a:t>
            </a:r>
            <a:r>
              <a:rPr lang="en-US" cap="none" dirty="0" err="1" smtClean="0"/>
              <a:t>Secara</a:t>
            </a:r>
            <a:r>
              <a:rPr lang="en-US" cap="none" dirty="0" smtClean="0"/>
              <a:t> </a:t>
            </a:r>
            <a:r>
              <a:rPr lang="en-US" cap="none" dirty="0" err="1" smtClean="0"/>
              <a:t>Sempurna</a:t>
            </a:r>
            <a:r>
              <a:rPr lang="en-US" cap="none" dirty="0" smtClean="0"/>
              <a:t>, </a:t>
            </a:r>
            <a:r>
              <a:rPr lang="en-US" cap="none" dirty="0" err="1" smtClean="0"/>
              <a:t>Karena</a:t>
            </a:r>
            <a:r>
              <a:rPr lang="en-US" cap="none" dirty="0" smtClean="0"/>
              <a:t> </a:t>
            </a:r>
            <a:r>
              <a:rPr lang="en-US" cap="none" dirty="0" err="1" smtClean="0"/>
              <a:t>Dalam</a:t>
            </a:r>
            <a:r>
              <a:rPr lang="en-US" cap="none" dirty="0" smtClean="0"/>
              <a:t> Culpa </a:t>
            </a:r>
            <a:r>
              <a:rPr lang="en-US" cap="none" dirty="0" err="1" smtClean="0"/>
              <a:t>Seseorang</a:t>
            </a:r>
            <a:r>
              <a:rPr lang="en-US" cap="none" dirty="0" smtClean="0"/>
              <a:t> </a:t>
            </a:r>
            <a:r>
              <a:rPr lang="en-US" cap="none" dirty="0" err="1" smtClean="0"/>
              <a:t>Mengalami</a:t>
            </a:r>
            <a:r>
              <a:rPr lang="en-US" cap="none" dirty="0" smtClean="0"/>
              <a:t> </a:t>
            </a:r>
            <a:r>
              <a:rPr lang="en-US" cap="none" dirty="0" err="1" smtClean="0"/>
              <a:t>Kekurangan</a:t>
            </a:r>
            <a:r>
              <a:rPr lang="en-US" cap="none" dirty="0" smtClean="0"/>
              <a:t>:</a:t>
            </a:r>
            <a:r>
              <a:rPr lang="en-US" dirty="0" smtClean="0"/>
              <a:t/>
            </a:r>
            <a:br>
              <a:rPr lang="en-US" dirty="0" smtClean="0"/>
            </a:br>
            <a:r>
              <a:rPr lang="en-US" dirty="0" err="1" smtClean="0"/>
              <a:t>Kurang</a:t>
            </a:r>
            <a:r>
              <a:rPr lang="en-US" dirty="0" smtClean="0"/>
              <a:t> </a:t>
            </a:r>
            <a:r>
              <a:rPr lang="en-US" dirty="0" err="1" smtClean="0"/>
              <a:t>hati-hati</a:t>
            </a:r>
            <a:r>
              <a:rPr lang="en-US" dirty="0" smtClean="0"/>
              <a:t>                                          </a:t>
            </a:r>
            <a:r>
              <a:rPr lang="en-US" dirty="0" err="1" smtClean="0"/>
              <a:t>Kurang</a:t>
            </a:r>
            <a:r>
              <a:rPr lang="en-US" dirty="0" smtClean="0"/>
              <a:t> </a:t>
            </a:r>
            <a:r>
              <a:rPr lang="en-US" dirty="0" err="1" smtClean="0"/>
              <a:t>waspada</a:t>
            </a:r>
            <a:r>
              <a:rPr lang="en-US" dirty="0" smtClean="0"/>
              <a:t/>
            </a:r>
            <a:br>
              <a:rPr lang="en-US" dirty="0" smtClean="0"/>
            </a:br>
            <a:r>
              <a:rPr lang="en-US" dirty="0" err="1" smtClean="0"/>
              <a:t>Kurang</a:t>
            </a:r>
            <a:r>
              <a:rPr lang="en-US" dirty="0" smtClean="0"/>
              <a:t> </a:t>
            </a:r>
            <a:r>
              <a:rPr lang="en-US" dirty="0" err="1" smtClean="0"/>
              <a:t>cermat</a:t>
            </a:r>
            <a:r>
              <a:rPr lang="en-US" dirty="0" smtClean="0"/>
              <a:t>                                            </a:t>
            </a:r>
            <a:r>
              <a:rPr lang="en-US" dirty="0" err="1" smtClean="0"/>
              <a:t>Kurang</a:t>
            </a:r>
            <a:r>
              <a:rPr lang="en-US" dirty="0" smtClean="0"/>
              <a:t> </a:t>
            </a:r>
            <a:r>
              <a:rPr lang="en-US" dirty="0" err="1" smtClean="0"/>
              <a:t>teliti</a:t>
            </a:r>
            <a:r>
              <a:rPr lang="en-US" dirty="0" smtClean="0"/>
              <a:t/>
            </a:r>
            <a:br>
              <a:rPr lang="en-US" dirty="0" smtClean="0"/>
            </a:br>
            <a:r>
              <a:rPr lang="en-US" dirty="0" err="1" smtClean="0"/>
              <a:t>Kurang</a:t>
            </a:r>
            <a:r>
              <a:rPr lang="en-US" dirty="0" smtClean="0"/>
              <a:t> </a:t>
            </a:r>
            <a:r>
              <a:rPr lang="en-US" dirty="0" err="1" smtClean="0"/>
              <a:t>perhitungan</a:t>
            </a:r>
            <a:r>
              <a:rPr lang="en-US" dirty="0" smtClean="0"/>
              <a:t>                                    </a:t>
            </a:r>
            <a:r>
              <a:rPr lang="en-US" dirty="0" err="1" smtClean="0"/>
              <a:t>Kurang</a:t>
            </a:r>
            <a:r>
              <a:rPr lang="en-US" dirty="0" smtClean="0"/>
              <a:t> </a:t>
            </a:r>
            <a:r>
              <a:rPr lang="en-US" dirty="0" err="1" smtClean="0"/>
              <a:t>perhatian</a:t>
            </a:r>
            <a:r>
              <a:rPr lang="en-US" dirty="0" smtClean="0"/>
              <a:t/>
            </a:r>
            <a:br>
              <a:rPr lang="en-US" dirty="0" smtClean="0"/>
            </a:b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70</a:t>
            </a:fld>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4290"/>
            <a:ext cx="8929718" cy="6286545"/>
          </a:xfrm>
        </p:spPr>
        <p:txBody>
          <a:bodyPr>
            <a:normAutofit fontScale="90000"/>
          </a:bodyPr>
          <a:lstStyle/>
          <a:p>
            <a:r>
              <a:rPr lang="en-US" dirty="0" smtClean="0"/>
              <a:t/>
            </a:r>
            <a:br>
              <a:rPr lang="en-US" dirty="0" smtClean="0"/>
            </a:br>
            <a:r>
              <a:rPr lang="en-US" dirty="0" smtClean="0"/>
              <a:t/>
            </a:r>
            <a:br>
              <a:rPr lang="en-US" dirty="0" smtClean="0"/>
            </a:br>
            <a:r>
              <a:rPr lang="en-US" dirty="0" err="1" smtClean="0"/>
              <a:t>Padahal</a:t>
            </a:r>
            <a:r>
              <a:rPr lang="en-US" dirty="0" smtClean="0"/>
              <a:t> </a:t>
            </a:r>
            <a:r>
              <a:rPr lang="en-US" dirty="0" err="1" smtClean="0"/>
              <a:t>kekurangan</a:t>
            </a:r>
            <a:r>
              <a:rPr lang="en-US" dirty="0" smtClean="0"/>
              <a:t> </a:t>
            </a:r>
            <a:r>
              <a:rPr lang="en-US" dirty="0" err="1" smtClean="0"/>
              <a:t>tersebut</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timbul</a:t>
            </a:r>
            <a:r>
              <a:rPr lang="en-US" dirty="0" smtClean="0"/>
              <a:t> </a:t>
            </a:r>
            <a:r>
              <a:rPr lang="en-US" dirty="0" err="1" smtClean="0"/>
              <a:t>supaya</a:t>
            </a:r>
            <a:r>
              <a:rPr lang="en-US" dirty="0" smtClean="0"/>
              <a:t> </a:t>
            </a:r>
            <a:r>
              <a:rPr lang="en-US" dirty="0" err="1" smtClean="0"/>
              <a:t>tidak</a:t>
            </a:r>
            <a:r>
              <a:rPr lang="en-US" dirty="0" smtClean="0"/>
              <a:t> </a:t>
            </a:r>
            <a:r>
              <a:rPr lang="en-US" dirty="0" err="1" smtClean="0"/>
              <a:t>timbul</a:t>
            </a:r>
            <a:r>
              <a:rPr lang="en-US" dirty="0" smtClean="0"/>
              <a:t> </a:t>
            </a:r>
            <a:r>
              <a:rPr lang="en-US" dirty="0" err="1" smtClean="0"/>
              <a:t>akibat</a:t>
            </a:r>
            <a:r>
              <a:rPr lang="en-US" dirty="0" smtClean="0"/>
              <a:t> </a:t>
            </a:r>
            <a:r>
              <a:rPr lang="en-US" dirty="0" err="1" smtClean="0"/>
              <a:t>tersebut</a:t>
            </a:r>
            <a:r>
              <a:rPr lang="en-US" dirty="0" smtClean="0"/>
              <a:t>.</a:t>
            </a:r>
            <a:br>
              <a:rPr lang="en-US" dirty="0" smtClean="0"/>
            </a:br>
            <a:r>
              <a:rPr lang="en-US" dirty="0" smtClean="0"/>
              <a:t> </a:t>
            </a:r>
            <a:r>
              <a:rPr lang="en-US" dirty="0" err="1" smtClean="0"/>
              <a:t>Dengan</a:t>
            </a:r>
            <a:r>
              <a:rPr lang="en-US" dirty="0" smtClean="0"/>
              <a:t> </a:t>
            </a:r>
            <a:r>
              <a:rPr lang="en-US" dirty="0" err="1" smtClean="0"/>
              <a:t>demikian</a:t>
            </a:r>
            <a:r>
              <a:rPr lang="en-US" dirty="0" smtClean="0"/>
              <a:t>, culpa </a:t>
            </a:r>
            <a:r>
              <a:rPr lang="en-US" dirty="0" err="1" smtClean="0"/>
              <a:t>adalah</a:t>
            </a:r>
            <a:r>
              <a:rPr lang="en-US" dirty="0" smtClean="0"/>
              <a:t> </a:t>
            </a:r>
            <a:r>
              <a:rPr lang="en-US" dirty="0" err="1" smtClean="0"/>
              <a:t>kondisi</a:t>
            </a:r>
            <a:r>
              <a:rPr lang="en-US" dirty="0" smtClean="0"/>
              <a:t> </a:t>
            </a:r>
            <a:r>
              <a:rPr lang="en-US" dirty="0" err="1" smtClean="0"/>
              <a:t>dimana</a:t>
            </a:r>
            <a:r>
              <a:rPr lang="en-US" dirty="0" smtClean="0"/>
              <a:t> </a:t>
            </a:r>
            <a:r>
              <a:rPr lang="en-US" dirty="0" err="1" smtClean="0"/>
              <a:t>seseorang</a:t>
            </a:r>
            <a:r>
              <a:rPr lang="en-US" dirty="0" smtClean="0"/>
              <a:t> </a:t>
            </a:r>
            <a:r>
              <a:rPr lang="en-US" dirty="0" err="1" smtClean="0"/>
              <a:t>seharusnya</a:t>
            </a:r>
            <a:r>
              <a:rPr lang="en-US" dirty="0" smtClean="0"/>
              <a:t> </a:t>
            </a:r>
            <a:r>
              <a:rPr lang="en-US" dirty="0" err="1" smtClean="0"/>
              <a:t>tahu</a:t>
            </a:r>
            <a:r>
              <a:rPr lang="en-US" dirty="0" smtClean="0"/>
              <a:t> </a:t>
            </a:r>
            <a:r>
              <a:rPr lang="en-US" dirty="0" err="1" smtClean="0"/>
              <a:t>akan</a:t>
            </a:r>
            <a:r>
              <a:rPr lang="en-US" dirty="0" smtClean="0"/>
              <a:t> </a:t>
            </a:r>
            <a:r>
              <a:rPr lang="en-US" dirty="0" err="1" smtClean="0"/>
              <a:t>tetapi</a:t>
            </a:r>
            <a:r>
              <a:rPr lang="en-US" dirty="0" smtClean="0"/>
              <a:t> </a:t>
            </a:r>
            <a:r>
              <a:rPr lang="en-US" dirty="0" err="1" smtClean="0"/>
              <a:t>ia</a:t>
            </a:r>
            <a:r>
              <a:rPr lang="en-US" dirty="0" smtClean="0"/>
              <a:t> </a:t>
            </a:r>
            <a:r>
              <a:rPr lang="en-US" dirty="0" err="1" smtClean="0"/>
              <a:t>tidak</a:t>
            </a:r>
            <a:r>
              <a:rPr lang="en-US" dirty="0" smtClean="0"/>
              <a:t> </a:t>
            </a:r>
            <a:r>
              <a:rPr lang="en-US" dirty="0" err="1" smtClean="0"/>
              <a:t>tahu</a:t>
            </a:r>
            <a:r>
              <a:rPr lang="en-US" dirty="0" smtClean="0"/>
              <a:t>; </a:t>
            </a:r>
            <a:r>
              <a:rPr lang="en-US" dirty="0" err="1" smtClean="0"/>
              <a:t>atau</a:t>
            </a:r>
            <a:r>
              <a:rPr lang="en-US" dirty="0" smtClean="0"/>
              <a:t> </a:t>
            </a:r>
            <a:r>
              <a:rPr lang="en-US" dirty="0" err="1" smtClean="0"/>
              <a:t>mengetahui</a:t>
            </a:r>
            <a:r>
              <a:rPr lang="en-US" dirty="0" smtClean="0"/>
              <a:t> </a:t>
            </a:r>
            <a:r>
              <a:rPr lang="en-US" dirty="0" err="1" smtClean="0"/>
              <a:t>tetapi</a:t>
            </a:r>
            <a:r>
              <a:rPr lang="en-US" dirty="0" smtClean="0"/>
              <a:t> </a:t>
            </a:r>
            <a:r>
              <a:rPr lang="en-US" dirty="0" err="1" smtClean="0"/>
              <a:t>tidak</a:t>
            </a:r>
            <a:r>
              <a:rPr lang="en-US" dirty="0" smtClean="0"/>
              <a:t> </a:t>
            </a:r>
            <a:r>
              <a:rPr lang="en-US" dirty="0" err="1" smtClean="0"/>
              <a:t>cukup</a:t>
            </a:r>
            <a:r>
              <a:rPr lang="en-US" dirty="0" smtClean="0"/>
              <a:t> </a:t>
            </a:r>
            <a:r>
              <a:rPr lang="en-US" dirty="0" err="1" smtClean="0"/>
              <a:t>tahu</a:t>
            </a:r>
            <a:r>
              <a:rPr lang="en-US" dirty="0" smtClean="0"/>
              <a:t>, </a:t>
            </a:r>
            <a:r>
              <a:rPr lang="en-US" dirty="0" err="1" smtClean="0"/>
              <a:t>sehingga</a:t>
            </a:r>
            <a:r>
              <a:rPr lang="en-US" dirty="0" smtClean="0"/>
              <a:t> </a:t>
            </a:r>
            <a:r>
              <a:rPr lang="en-US" dirty="0" err="1" smtClean="0"/>
              <a:t>timbul</a:t>
            </a:r>
            <a:r>
              <a:rPr lang="en-US" dirty="0" smtClean="0"/>
              <a:t> </a:t>
            </a:r>
            <a:r>
              <a:rPr lang="en-US" dirty="0" err="1" smtClean="0"/>
              <a:t>suatu</a:t>
            </a:r>
            <a:r>
              <a:rPr lang="en-US" dirty="0" smtClean="0"/>
              <a:t> </a:t>
            </a:r>
            <a:r>
              <a:rPr lang="en-US" dirty="0" err="1" smtClean="0"/>
              <a:t>akibat</a:t>
            </a:r>
            <a:r>
              <a:rPr lang="en-US" dirty="0" smtClean="0"/>
              <a:t>.</a:t>
            </a:r>
            <a:br>
              <a:rPr lang="en-US" dirty="0" smtClean="0"/>
            </a:br>
            <a:r>
              <a:rPr lang="en-US" dirty="0" smtClean="0"/>
              <a:t> Culpa </a:t>
            </a:r>
            <a:r>
              <a:rPr lang="en-US" dirty="0" err="1" smtClean="0"/>
              <a:t>dibagi</a:t>
            </a:r>
            <a:r>
              <a:rPr lang="en-US" dirty="0" smtClean="0"/>
              <a:t> </a:t>
            </a:r>
            <a:r>
              <a:rPr lang="en-US" dirty="0" err="1" smtClean="0"/>
              <a:t>menjadi</a:t>
            </a:r>
            <a:r>
              <a:rPr lang="en-US" dirty="0" smtClean="0"/>
              <a:t> 2: </a:t>
            </a:r>
            <a:br>
              <a:rPr lang="en-US" dirty="0" smtClean="0"/>
            </a:br>
            <a:r>
              <a:rPr lang="en-US" dirty="0" smtClean="0"/>
              <a:t>1.  </a:t>
            </a:r>
            <a:r>
              <a:rPr lang="en-US" b="1" dirty="0" smtClean="0"/>
              <a:t>Culpa yang </a:t>
            </a:r>
            <a:r>
              <a:rPr lang="en-US" b="1" dirty="0" err="1" smtClean="0"/>
              <a:t>disadari</a:t>
            </a:r>
            <a:r>
              <a:rPr lang="en-US" b="1" dirty="0" smtClean="0"/>
              <a:t> </a:t>
            </a:r>
            <a:r>
              <a:rPr lang="en-US" i="1" dirty="0" smtClean="0"/>
              <a:t>(</a:t>
            </a:r>
            <a:r>
              <a:rPr lang="en-US" i="1" dirty="0" err="1" smtClean="0"/>
              <a:t>bewuste</a:t>
            </a:r>
            <a:r>
              <a:rPr lang="en-US" i="1" dirty="0" smtClean="0"/>
              <a:t>): </a:t>
            </a:r>
            <a:r>
              <a:rPr lang="en-US" dirty="0" err="1" smtClean="0"/>
              <a:t>sadar</a:t>
            </a:r>
            <a:r>
              <a:rPr lang="en-US" dirty="0" smtClean="0"/>
              <a:t> </a:t>
            </a:r>
            <a:r>
              <a:rPr lang="en-US" dirty="0" err="1" smtClean="0"/>
              <a:t>tetapi</a:t>
            </a:r>
            <a:r>
              <a:rPr lang="en-US" dirty="0" smtClean="0"/>
              <a:t> </a:t>
            </a:r>
            <a:r>
              <a:rPr lang="en-US" dirty="0" err="1" smtClean="0"/>
              <a:t>ada</a:t>
            </a:r>
            <a:r>
              <a:rPr lang="en-US" dirty="0" smtClean="0"/>
              <a:t> </a:t>
            </a:r>
            <a:r>
              <a:rPr lang="en-US" dirty="0" err="1" smtClean="0"/>
              <a:t>juga</a:t>
            </a:r>
            <a:r>
              <a:rPr lang="en-US" dirty="0" smtClean="0"/>
              <a:t> </a:t>
            </a:r>
            <a:r>
              <a:rPr lang="en-US" dirty="0" err="1" smtClean="0"/>
              <a:t>kekurangan</a:t>
            </a:r>
            <a:r>
              <a:rPr lang="en-US" dirty="0" smtClean="0"/>
              <a:t>.</a:t>
            </a:r>
            <a:br>
              <a:rPr lang="en-US" dirty="0" smtClean="0"/>
            </a:br>
            <a:r>
              <a:rPr lang="en-US" dirty="0" err="1" smtClean="0"/>
              <a:t>Terjadi</a:t>
            </a:r>
            <a:r>
              <a:rPr lang="en-US" dirty="0" smtClean="0"/>
              <a:t> </a:t>
            </a:r>
            <a:r>
              <a:rPr lang="en-US" dirty="0" err="1" smtClean="0"/>
              <a:t>apabila</a:t>
            </a:r>
            <a:r>
              <a:rPr lang="en-US" dirty="0" smtClean="0"/>
              <a:t> </a:t>
            </a:r>
            <a:r>
              <a:rPr lang="en-US" dirty="0" err="1" smtClean="0"/>
              <a:t>seseorang</a:t>
            </a:r>
            <a:r>
              <a:rPr lang="en-US" dirty="0" smtClean="0"/>
              <a:t> </a:t>
            </a:r>
            <a:r>
              <a:rPr lang="en-US" dirty="0" err="1" smtClean="0"/>
              <a:t>melakukan</a:t>
            </a:r>
            <a:r>
              <a:rPr lang="en-US" dirty="0" smtClean="0"/>
              <a:t> </a:t>
            </a:r>
            <a:r>
              <a:rPr lang="en-US" dirty="0" err="1" smtClean="0"/>
              <a:t>suatu</a:t>
            </a:r>
            <a:r>
              <a:rPr lang="en-US" dirty="0" smtClean="0"/>
              <a:t> </a:t>
            </a:r>
            <a:r>
              <a:rPr lang="en-US" dirty="0" err="1" smtClean="0"/>
              <a:t>perbuatan</a:t>
            </a:r>
            <a:r>
              <a:rPr lang="en-US" dirty="0" smtClean="0"/>
              <a:t> </a:t>
            </a:r>
            <a:r>
              <a:rPr lang="en-US" dirty="0" err="1" smtClean="0"/>
              <a:t>dan</a:t>
            </a:r>
            <a:r>
              <a:rPr lang="en-US" dirty="0" smtClean="0"/>
              <a:t> </a:t>
            </a:r>
            <a:r>
              <a:rPr lang="en-US" dirty="0" err="1" smtClean="0"/>
              <a:t>sudah</a:t>
            </a:r>
            <a:r>
              <a:rPr lang="en-US" dirty="0" smtClean="0"/>
              <a:t> </a:t>
            </a:r>
            <a:r>
              <a:rPr lang="en-US" dirty="0" err="1" smtClean="0"/>
              <a:t>dapat</a:t>
            </a:r>
            <a:r>
              <a:rPr lang="en-US" dirty="0" smtClean="0"/>
              <a:t> </a:t>
            </a:r>
            <a:r>
              <a:rPr lang="en-US" dirty="0" err="1" smtClean="0"/>
              <a:t>membayangkan</a:t>
            </a:r>
            <a:r>
              <a:rPr lang="en-US" dirty="0" smtClean="0"/>
              <a:t>/</a:t>
            </a:r>
            <a:r>
              <a:rPr lang="en-US" dirty="0" err="1" smtClean="0"/>
              <a:t>mengetahui</a:t>
            </a:r>
            <a:r>
              <a:rPr lang="en-US" dirty="0" smtClean="0"/>
              <a:t> </a:t>
            </a:r>
            <a:r>
              <a:rPr lang="en-US" dirty="0" err="1" smtClean="0"/>
              <a:t>akibatnya</a:t>
            </a:r>
            <a:r>
              <a:rPr lang="en-US" dirty="0" smtClean="0"/>
              <a:t>.</a:t>
            </a:r>
            <a:br>
              <a:rPr lang="en-US" dirty="0" smtClean="0"/>
            </a:b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71</a:t>
            </a:fld>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9"/>
            <a:ext cx="8358246" cy="6215106"/>
          </a:xfrm>
        </p:spPr>
        <p:txBody>
          <a:bodyPr/>
          <a:lstStyle/>
          <a:p>
            <a:r>
              <a:rPr lang="en-US" dirty="0" smtClean="0"/>
              <a:t>2.  </a:t>
            </a:r>
            <a:r>
              <a:rPr lang="en-US" b="1" dirty="0" smtClean="0"/>
              <a:t>Culpa yang </a:t>
            </a:r>
            <a:r>
              <a:rPr lang="en-US" b="1" dirty="0" err="1" smtClean="0"/>
              <a:t>tidak</a:t>
            </a:r>
            <a:r>
              <a:rPr lang="en-US" b="1" dirty="0" smtClean="0"/>
              <a:t> </a:t>
            </a:r>
            <a:r>
              <a:rPr lang="en-US" b="1" dirty="0" err="1" smtClean="0"/>
              <a:t>disadari</a:t>
            </a:r>
            <a:r>
              <a:rPr lang="en-US" b="1" dirty="0" smtClean="0"/>
              <a:t> </a:t>
            </a:r>
            <a:r>
              <a:rPr lang="en-US" i="1" dirty="0" smtClean="0"/>
              <a:t>(</a:t>
            </a:r>
            <a:r>
              <a:rPr lang="en-US" i="1" dirty="0" err="1" smtClean="0"/>
              <a:t>onbewuste</a:t>
            </a:r>
            <a:r>
              <a:rPr lang="en-US" i="1" dirty="0" smtClean="0"/>
              <a:t>): </a:t>
            </a:r>
            <a:r>
              <a:rPr lang="en-US" dirty="0" err="1" smtClean="0"/>
              <a:t>sama</a:t>
            </a:r>
            <a:r>
              <a:rPr lang="en-US" dirty="0" smtClean="0"/>
              <a:t> </a:t>
            </a:r>
            <a:r>
              <a:rPr lang="en-US" dirty="0" err="1" smtClean="0"/>
              <a:t>sekali</a:t>
            </a:r>
            <a:r>
              <a:rPr lang="en-US" dirty="0" smtClean="0"/>
              <a:t> </a:t>
            </a:r>
            <a:r>
              <a:rPr lang="en-US" dirty="0" err="1" smtClean="0"/>
              <a:t>tidak</a:t>
            </a:r>
            <a:r>
              <a:rPr lang="en-US" dirty="0" smtClean="0"/>
              <a:t> </a:t>
            </a:r>
            <a:r>
              <a:rPr lang="en-US" dirty="0" err="1" smtClean="0"/>
              <a:t>sadar</a:t>
            </a:r>
            <a:r>
              <a:rPr lang="en-US" dirty="0" smtClean="0"/>
              <a:t>.</a:t>
            </a:r>
            <a:br>
              <a:rPr lang="en-US" dirty="0" smtClean="0"/>
            </a:br>
            <a:r>
              <a:rPr lang="en-US" dirty="0" err="1" smtClean="0"/>
              <a:t>Terjadi</a:t>
            </a:r>
            <a:r>
              <a:rPr lang="en-US" dirty="0" smtClean="0"/>
              <a:t>  </a:t>
            </a:r>
            <a:r>
              <a:rPr lang="en-US" dirty="0" err="1" smtClean="0"/>
              <a:t>apabila</a:t>
            </a:r>
            <a:r>
              <a:rPr lang="en-US" dirty="0" smtClean="0"/>
              <a:t>  </a:t>
            </a:r>
            <a:r>
              <a:rPr lang="en-US" dirty="0" err="1" smtClean="0"/>
              <a:t>seseorang</a:t>
            </a:r>
            <a:r>
              <a:rPr lang="en-US" dirty="0" smtClean="0"/>
              <a:t>  </a:t>
            </a:r>
            <a:r>
              <a:rPr lang="en-US" dirty="0" err="1" smtClean="0"/>
              <a:t>melakukan</a:t>
            </a:r>
            <a:r>
              <a:rPr lang="en-US" dirty="0" smtClean="0"/>
              <a:t>  </a:t>
            </a:r>
            <a:r>
              <a:rPr lang="en-US" dirty="0" err="1" smtClean="0"/>
              <a:t>suatu</a:t>
            </a:r>
            <a:r>
              <a:rPr lang="en-US" dirty="0" smtClean="0"/>
              <a:t>  </a:t>
            </a:r>
            <a:r>
              <a:rPr lang="en-US" dirty="0" err="1" smtClean="0"/>
              <a:t>perbuatan</a:t>
            </a:r>
            <a:r>
              <a:rPr lang="en-US" dirty="0" smtClean="0"/>
              <a:t>  </a:t>
            </a:r>
            <a:r>
              <a:rPr lang="en-US" dirty="0" err="1" smtClean="0"/>
              <a:t>tetapi</a:t>
            </a:r>
            <a:r>
              <a:rPr lang="en-US" dirty="0" smtClean="0"/>
              <a:t>  </a:t>
            </a:r>
            <a:r>
              <a:rPr lang="en-US" dirty="0" err="1" smtClean="0"/>
              <a:t>ia</a:t>
            </a:r>
            <a:r>
              <a:rPr lang="en-US" dirty="0" smtClean="0"/>
              <a:t>  </a:t>
            </a:r>
            <a:r>
              <a:rPr lang="en-US" dirty="0" err="1" smtClean="0"/>
              <a:t>tidak</a:t>
            </a:r>
            <a:r>
              <a:rPr lang="en-US" dirty="0" smtClean="0"/>
              <a:t>  </a:t>
            </a:r>
            <a:r>
              <a:rPr lang="en-US" dirty="0" err="1" smtClean="0"/>
              <a:t>sama</a:t>
            </a:r>
            <a:r>
              <a:rPr lang="en-US" dirty="0" smtClean="0"/>
              <a:t>  </a:t>
            </a:r>
            <a:r>
              <a:rPr lang="en-US" dirty="0" err="1" smtClean="0"/>
              <a:t>sekali</a:t>
            </a:r>
            <a:r>
              <a:rPr lang="en-US" dirty="0" smtClean="0"/>
              <a:t> </a:t>
            </a:r>
            <a:r>
              <a:rPr lang="en-US" dirty="0" err="1" smtClean="0"/>
              <a:t>membayangkan</a:t>
            </a:r>
            <a:r>
              <a:rPr lang="en-US" dirty="0" smtClean="0"/>
              <a:t> </a:t>
            </a:r>
            <a:r>
              <a:rPr lang="en-US" dirty="0" err="1" smtClean="0"/>
              <a:t>akibat</a:t>
            </a:r>
            <a:r>
              <a:rPr lang="en-US" dirty="0" smtClean="0"/>
              <a:t> yang </a:t>
            </a:r>
            <a:r>
              <a:rPr lang="en-US" dirty="0" err="1" smtClean="0"/>
              <a:t>akan</a:t>
            </a:r>
            <a:r>
              <a:rPr lang="en-US" dirty="0" smtClean="0"/>
              <a:t> </a:t>
            </a:r>
            <a:r>
              <a:rPr lang="en-US" dirty="0" err="1" smtClean="0"/>
              <a:t>timbul</a:t>
            </a:r>
            <a:r>
              <a:rPr lang="en-US" dirty="0" smtClean="0"/>
              <a:t>.</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72</a:t>
            </a:fld>
            <a:endParaRPr 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500043"/>
            <a:ext cx="8786842" cy="5857916"/>
          </a:xfrm>
        </p:spPr>
        <p:txBody>
          <a:bodyPr>
            <a:normAutofit fontScale="90000"/>
          </a:bodyPr>
          <a:lstStyle/>
          <a:p>
            <a:r>
              <a:rPr lang="en-US" b="1" dirty="0" err="1" smtClean="0"/>
              <a:t>Klasifikasi</a:t>
            </a:r>
            <a:r>
              <a:rPr lang="en-US" b="1" dirty="0" smtClean="0"/>
              <a:t> Culpa:</a:t>
            </a:r>
            <a:br>
              <a:rPr lang="en-US" b="1" dirty="0" smtClean="0"/>
            </a:br>
            <a:r>
              <a:rPr lang="en-US" dirty="0" smtClean="0"/>
              <a:t>1. </a:t>
            </a:r>
            <a:r>
              <a:rPr lang="en-US" b="1" dirty="0" smtClean="0"/>
              <a:t>Culpa Levis </a:t>
            </a:r>
            <a:r>
              <a:rPr lang="en-US" b="1" dirty="0" err="1" smtClean="0"/>
              <a:t>yaitu</a:t>
            </a:r>
            <a:r>
              <a:rPr lang="en-US" b="1" dirty="0" smtClean="0"/>
              <a:t> </a:t>
            </a:r>
            <a:r>
              <a:rPr lang="en-US" b="1" dirty="0" err="1" smtClean="0"/>
              <a:t>dibandingkan</a:t>
            </a:r>
            <a:r>
              <a:rPr lang="en-US" b="1" dirty="0" smtClean="0"/>
              <a:t> </a:t>
            </a:r>
            <a:r>
              <a:rPr lang="en-US" b="1" dirty="0" err="1" smtClean="0"/>
              <a:t>dengan</a:t>
            </a:r>
            <a:r>
              <a:rPr lang="en-US" b="1" dirty="0" smtClean="0"/>
              <a:t> </a:t>
            </a:r>
            <a:r>
              <a:rPr lang="en-US" b="1" dirty="0" err="1" smtClean="0"/>
              <a:t>orang</a:t>
            </a:r>
            <a:r>
              <a:rPr lang="en-US" b="1" dirty="0" smtClean="0"/>
              <a:t> yang </a:t>
            </a:r>
            <a:r>
              <a:rPr lang="en-US" b="1" dirty="0" err="1" smtClean="0"/>
              <a:t>lebih</a:t>
            </a:r>
            <a:r>
              <a:rPr lang="en-US" b="1" dirty="0" smtClean="0"/>
              <a:t> </a:t>
            </a:r>
            <a:r>
              <a:rPr lang="en-US" b="1" dirty="0" err="1" smtClean="0"/>
              <a:t>pandai</a:t>
            </a:r>
            <a:r>
              <a:rPr lang="en-US" b="1" dirty="0" smtClean="0"/>
              <a:t> </a:t>
            </a:r>
            <a:r>
              <a:rPr lang="en-US" b="1" dirty="0" err="1" smtClean="0"/>
              <a:t>dari</a:t>
            </a:r>
            <a:r>
              <a:rPr lang="en-US" b="1" dirty="0" smtClean="0"/>
              <a:t> </a:t>
            </a:r>
            <a:r>
              <a:rPr lang="en-US" b="1" dirty="0" err="1" smtClean="0"/>
              <a:t>orang</a:t>
            </a:r>
            <a:r>
              <a:rPr lang="en-US" b="1" dirty="0" smtClean="0"/>
              <a:t> </a:t>
            </a:r>
            <a:r>
              <a:rPr lang="en-US" b="1" dirty="0" err="1" smtClean="0"/>
              <a:t>biasanya</a:t>
            </a:r>
            <a:r>
              <a:rPr lang="en-US" b="1" dirty="0" smtClean="0"/>
              <a:t>.</a:t>
            </a:r>
            <a:br>
              <a:rPr lang="en-US" b="1" dirty="0" smtClean="0"/>
            </a:br>
            <a:r>
              <a:rPr lang="en-US" dirty="0" err="1" smtClean="0"/>
              <a:t>Kesalahannya</a:t>
            </a:r>
            <a:r>
              <a:rPr lang="en-US" dirty="0" smtClean="0"/>
              <a:t> </a:t>
            </a:r>
            <a:r>
              <a:rPr lang="en-US" dirty="0" err="1" smtClean="0"/>
              <a:t>kecil</a:t>
            </a:r>
            <a:r>
              <a:rPr lang="en-US" dirty="0" smtClean="0"/>
              <a:t>.</a:t>
            </a:r>
            <a:br>
              <a:rPr lang="en-US" dirty="0" smtClean="0"/>
            </a:br>
            <a:r>
              <a:rPr lang="en-US" b="1" i="1" dirty="0" err="1" smtClean="0"/>
              <a:t>Contoh</a:t>
            </a:r>
            <a:r>
              <a:rPr lang="en-US" b="1" i="1" dirty="0" smtClean="0"/>
              <a:t>:</a:t>
            </a:r>
            <a:r>
              <a:rPr lang="en-US" dirty="0" smtClean="0"/>
              <a:t> </a:t>
            </a:r>
            <a:r>
              <a:rPr lang="en-US" cap="none" dirty="0" err="1" smtClean="0"/>
              <a:t>pembantu</a:t>
            </a:r>
            <a:r>
              <a:rPr lang="en-US" cap="none" dirty="0" smtClean="0"/>
              <a:t> yang </a:t>
            </a:r>
            <a:r>
              <a:rPr lang="en-US" cap="none" dirty="0" err="1" smtClean="0"/>
              <a:t>baru</a:t>
            </a:r>
            <a:r>
              <a:rPr lang="en-US" cap="none" dirty="0" smtClean="0"/>
              <a:t> </a:t>
            </a:r>
            <a:r>
              <a:rPr lang="en-US" cap="none" dirty="0" err="1" smtClean="0"/>
              <a:t>dari</a:t>
            </a:r>
            <a:r>
              <a:rPr lang="en-US" cap="none" dirty="0" smtClean="0"/>
              <a:t> </a:t>
            </a:r>
            <a:r>
              <a:rPr lang="en-US" cap="none" dirty="0" err="1" smtClean="0"/>
              <a:t>desa</a:t>
            </a:r>
            <a:r>
              <a:rPr lang="en-US" cap="none" dirty="0" smtClean="0"/>
              <a:t> </a:t>
            </a:r>
            <a:r>
              <a:rPr lang="en-US" cap="none" dirty="0" err="1" smtClean="0"/>
              <a:t>mematikan</a:t>
            </a:r>
            <a:r>
              <a:rPr lang="en-US" cap="none" dirty="0" smtClean="0"/>
              <a:t> </a:t>
            </a:r>
            <a:r>
              <a:rPr lang="en-US" cap="none" dirty="0" err="1" smtClean="0"/>
              <a:t>kompor</a:t>
            </a:r>
            <a:r>
              <a:rPr lang="en-US" cap="none" dirty="0" smtClean="0"/>
              <a:t> gas </a:t>
            </a:r>
            <a:r>
              <a:rPr lang="en-US" cap="none" dirty="0" err="1" smtClean="0"/>
              <a:t>dengan</a:t>
            </a:r>
            <a:r>
              <a:rPr lang="en-US" cap="none" dirty="0" smtClean="0"/>
              <a:t> air </a:t>
            </a:r>
            <a:r>
              <a:rPr lang="en-US" cap="none" dirty="0" err="1" smtClean="0"/>
              <a:t>dan</a:t>
            </a:r>
            <a:r>
              <a:rPr lang="en-US" cap="none" dirty="0" smtClean="0"/>
              <a:t> </a:t>
            </a:r>
            <a:r>
              <a:rPr lang="en-US" cap="none" dirty="0" err="1" smtClean="0"/>
              <a:t>mengakibatkan</a:t>
            </a:r>
            <a:r>
              <a:rPr lang="en-US" cap="none" dirty="0" smtClean="0"/>
              <a:t/>
            </a:r>
            <a:br>
              <a:rPr lang="en-US" cap="none" dirty="0" smtClean="0"/>
            </a:br>
            <a:r>
              <a:rPr lang="en-US" cap="none" dirty="0" err="1" smtClean="0"/>
              <a:t>kebakaran</a:t>
            </a:r>
            <a:r>
              <a:rPr lang="en-US" cap="none" dirty="0" smtClean="0"/>
              <a:t>. </a:t>
            </a:r>
            <a:r>
              <a:rPr lang="en-US" cap="none" dirty="0" err="1" smtClean="0"/>
              <a:t>perbuatannya</a:t>
            </a:r>
            <a:r>
              <a:rPr lang="en-US" cap="none" dirty="0" smtClean="0"/>
              <a:t> </a:t>
            </a:r>
            <a:r>
              <a:rPr lang="en-US" cap="none" dirty="0" err="1" smtClean="0"/>
              <a:t>disebut</a:t>
            </a:r>
            <a:r>
              <a:rPr lang="en-US" cap="none" dirty="0" smtClean="0"/>
              <a:t> culpa </a:t>
            </a:r>
            <a:r>
              <a:rPr lang="en-US" cap="none" dirty="0" err="1" smtClean="0"/>
              <a:t>lata</a:t>
            </a:r>
            <a:r>
              <a:rPr lang="en-US" cap="none" dirty="0" smtClean="0"/>
              <a:t> </a:t>
            </a:r>
            <a:r>
              <a:rPr lang="en-US" cap="none" dirty="0" err="1" smtClean="0"/>
              <a:t>karena</a:t>
            </a:r>
            <a:r>
              <a:rPr lang="en-US" cap="none" dirty="0" smtClean="0"/>
              <a:t> </a:t>
            </a:r>
            <a:r>
              <a:rPr lang="en-US" cap="none" dirty="0" err="1" smtClean="0"/>
              <a:t>ia</a:t>
            </a:r>
            <a:r>
              <a:rPr lang="en-US" cap="none" dirty="0" smtClean="0"/>
              <a:t> </a:t>
            </a:r>
            <a:r>
              <a:rPr lang="en-US" cap="none" dirty="0" err="1" smtClean="0"/>
              <a:t>tidak</a:t>
            </a:r>
            <a:r>
              <a:rPr lang="en-US" cap="none" dirty="0" smtClean="0"/>
              <a:t> </a:t>
            </a:r>
            <a:r>
              <a:rPr lang="en-US" cap="none" dirty="0" err="1" smtClean="0"/>
              <a:t>cukup</a:t>
            </a:r>
            <a:r>
              <a:rPr lang="en-US" cap="none" dirty="0" smtClean="0"/>
              <a:t> </a:t>
            </a:r>
            <a:r>
              <a:rPr lang="en-US" cap="none" dirty="0" err="1" smtClean="0"/>
              <a:t>memiliki</a:t>
            </a:r>
            <a:r>
              <a:rPr lang="en-US" cap="none" dirty="0" smtClean="0"/>
              <a:t> </a:t>
            </a:r>
            <a:r>
              <a:rPr lang="en-US" cap="none" dirty="0" err="1" smtClean="0"/>
              <a:t>kepandaian</a:t>
            </a:r>
            <a:r>
              <a:rPr lang="en-US" cap="none" dirty="0" smtClean="0"/>
              <a:t/>
            </a:r>
            <a:br>
              <a:rPr lang="en-US" cap="none" dirty="0" smtClean="0"/>
            </a:br>
            <a:r>
              <a:rPr lang="en-US" cap="none" dirty="0" err="1" smtClean="0"/>
              <a:t>dengan</a:t>
            </a:r>
            <a:r>
              <a:rPr lang="en-US" cap="none" dirty="0" smtClean="0"/>
              <a:t> </a:t>
            </a:r>
            <a:r>
              <a:rPr lang="en-US" cap="none" dirty="0" err="1" smtClean="0"/>
              <a:t>pembantu-pembantu</a:t>
            </a:r>
            <a:r>
              <a:rPr lang="en-US" cap="none" dirty="0" smtClean="0"/>
              <a:t> lain yang </a:t>
            </a:r>
            <a:r>
              <a:rPr lang="en-US" cap="none" dirty="0" err="1" smtClean="0"/>
              <a:t>sudah</a:t>
            </a:r>
            <a:r>
              <a:rPr lang="en-US" cap="none" dirty="0" smtClean="0"/>
              <a:t> </a:t>
            </a:r>
            <a:r>
              <a:rPr lang="en-US" cap="none" dirty="0" err="1" smtClean="0"/>
              <a:t>memiliki</a:t>
            </a:r>
            <a:r>
              <a:rPr lang="en-US" cap="none" dirty="0" smtClean="0"/>
              <a:t> </a:t>
            </a:r>
            <a:r>
              <a:rPr lang="en-US" cap="none" dirty="0" err="1" smtClean="0"/>
              <a:t>pengetahuan</a:t>
            </a:r>
            <a:r>
              <a:rPr lang="en-US" cap="none" dirty="0" smtClean="0"/>
              <a:t> </a:t>
            </a:r>
            <a:r>
              <a:rPr lang="en-US" cap="none" dirty="0" err="1" smtClean="0"/>
              <a:t>bagaimana</a:t>
            </a:r>
            <a:r>
              <a:rPr lang="en-US" cap="none" dirty="0" smtClean="0"/>
              <a:t> </a:t>
            </a:r>
            <a:r>
              <a:rPr lang="en-US" cap="none" dirty="0" err="1" smtClean="0"/>
              <a:t>cara</a:t>
            </a:r>
            <a:r>
              <a:rPr lang="en-US" cap="none" dirty="0" smtClean="0"/>
              <a:t> </a:t>
            </a:r>
            <a:r>
              <a:rPr lang="en-US" cap="none" dirty="0" err="1" smtClean="0"/>
              <a:t>mematikan</a:t>
            </a:r>
            <a:r>
              <a:rPr lang="en-US" cap="none" dirty="0" smtClean="0"/>
              <a:t> </a:t>
            </a:r>
            <a:r>
              <a:rPr lang="en-US" cap="none" dirty="0" err="1" smtClean="0"/>
              <a:t>kompor</a:t>
            </a:r>
            <a:r>
              <a:rPr lang="en-US" cap="none" dirty="0" smtClean="0"/>
              <a:t> gas.</a:t>
            </a: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73</a:t>
            </a:fld>
            <a:endParaRPr lang="en-US"/>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71481"/>
            <a:ext cx="8143932" cy="6072230"/>
          </a:xfrm>
        </p:spPr>
        <p:txBody>
          <a:bodyPr>
            <a:normAutofit fontScale="90000"/>
          </a:bodyPr>
          <a:lstStyle/>
          <a:p>
            <a:r>
              <a:rPr lang="en-US" sz="4000" b="1" dirty="0" smtClean="0"/>
              <a:t>MELAWAN HUKUM (WEDERECHTELIJK)</a:t>
            </a:r>
            <a:r>
              <a:rPr lang="en-US" b="1" dirty="0" smtClean="0"/>
              <a:t/>
            </a:r>
            <a:br>
              <a:rPr lang="en-US" b="1" dirty="0" smtClean="0"/>
            </a:br>
            <a:r>
              <a:rPr lang="en-US" b="1" dirty="0" smtClean="0"/>
              <a:t/>
            </a:r>
            <a:br>
              <a:rPr lang="en-US" b="1" dirty="0" smtClean="0"/>
            </a:br>
            <a:r>
              <a:rPr lang="en-US" cap="none" dirty="0" err="1" smtClean="0"/>
              <a:t>melawan</a:t>
            </a:r>
            <a:r>
              <a:rPr lang="en-US" cap="none" dirty="0" smtClean="0"/>
              <a:t> </a:t>
            </a:r>
            <a:r>
              <a:rPr lang="en-US" cap="none" dirty="0" err="1" smtClean="0"/>
              <a:t>hukum</a:t>
            </a:r>
            <a:r>
              <a:rPr lang="en-US" cap="none" dirty="0" smtClean="0"/>
              <a:t> </a:t>
            </a:r>
            <a:r>
              <a:rPr lang="en-US" cap="none" dirty="0" err="1" smtClean="0"/>
              <a:t>merupakan</a:t>
            </a:r>
            <a:r>
              <a:rPr lang="en-US" cap="none" dirty="0" smtClean="0"/>
              <a:t> </a:t>
            </a:r>
            <a:r>
              <a:rPr lang="en-US" cap="none" dirty="0" err="1" smtClean="0"/>
              <a:t>salah</a:t>
            </a:r>
            <a:r>
              <a:rPr lang="en-US" cap="none" dirty="0" smtClean="0"/>
              <a:t> </a:t>
            </a:r>
            <a:r>
              <a:rPr lang="en-US" cap="none" dirty="0" err="1" smtClean="0"/>
              <a:t>satu</a:t>
            </a:r>
            <a:r>
              <a:rPr lang="en-US" cap="none" dirty="0" smtClean="0"/>
              <a:t> </a:t>
            </a:r>
            <a:r>
              <a:rPr lang="en-US" cap="none" dirty="0" err="1" smtClean="0"/>
              <a:t>anasir</a:t>
            </a:r>
            <a:r>
              <a:rPr lang="en-US" cap="none" dirty="0" smtClean="0"/>
              <a:t> </a:t>
            </a:r>
            <a:r>
              <a:rPr lang="en-US" cap="none" dirty="0" err="1" smtClean="0"/>
              <a:t>dari</a:t>
            </a:r>
            <a:r>
              <a:rPr lang="en-US" cap="none" dirty="0" smtClean="0"/>
              <a:t> </a:t>
            </a:r>
            <a:r>
              <a:rPr lang="en-US" cap="none" dirty="0" err="1" smtClean="0"/>
              <a:t>tindak</a:t>
            </a:r>
            <a:r>
              <a:rPr lang="en-US" cap="none" dirty="0" smtClean="0"/>
              <a:t> </a:t>
            </a:r>
            <a:r>
              <a:rPr lang="en-US" cap="none" dirty="0" err="1" smtClean="0"/>
              <a:t>pidana</a:t>
            </a:r>
            <a:r>
              <a:rPr lang="en-US" cap="none" dirty="0" smtClean="0"/>
              <a:t> yang  </a:t>
            </a:r>
            <a:r>
              <a:rPr lang="en-US" cap="none" dirty="0" err="1" smtClean="0"/>
              <a:t>dapat</a:t>
            </a:r>
            <a:r>
              <a:rPr lang="en-US" cap="none" dirty="0" smtClean="0"/>
              <a:t>  </a:t>
            </a:r>
            <a:r>
              <a:rPr lang="en-US" cap="none" dirty="0" err="1" smtClean="0"/>
              <a:t>diartikan</a:t>
            </a:r>
            <a:r>
              <a:rPr lang="en-US" cap="none" dirty="0" smtClean="0"/>
              <a:t> </a:t>
            </a:r>
            <a:r>
              <a:rPr lang="en-US" cap="none" dirty="0" err="1" smtClean="0"/>
              <a:t>bertentangan</a:t>
            </a:r>
            <a:r>
              <a:rPr lang="en-US" cap="none" dirty="0" smtClean="0"/>
              <a:t> </a:t>
            </a:r>
            <a:r>
              <a:rPr lang="en-US" cap="none" dirty="0" err="1" smtClean="0"/>
              <a:t>dengan</a:t>
            </a:r>
            <a:r>
              <a:rPr lang="en-US" cap="none" dirty="0" smtClean="0"/>
              <a:t> </a:t>
            </a:r>
            <a:r>
              <a:rPr lang="en-US" cap="none" dirty="0" err="1" smtClean="0"/>
              <a:t>hukum</a:t>
            </a:r>
            <a:r>
              <a:rPr lang="en-US" cap="none" dirty="0" smtClean="0"/>
              <a:t>, </a:t>
            </a:r>
            <a:r>
              <a:rPr lang="en-US" cap="none" dirty="0" err="1" smtClean="0"/>
              <a:t>bertentangan</a:t>
            </a:r>
            <a:r>
              <a:rPr lang="en-US" cap="none" dirty="0" smtClean="0"/>
              <a:t> </a:t>
            </a:r>
            <a:r>
              <a:rPr lang="en-US" cap="none" dirty="0" err="1" smtClean="0"/>
              <a:t>dengan</a:t>
            </a:r>
            <a:r>
              <a:rPr lang="en-US" cap="none" dirty="0" smtClean="0"/>
              <a:t> </a:t>
            </a:r>
            <a:r>
              <a:rPr lang="en-US" cap="none" dirty="0" err="1" smtClean="0"/>
              <a:t>hak</a:t>
            </a:r>
            <a:r>
              <a:rPr lang="en-US" cap="none" dirty="0" smtClean="0"/>
              <a:t> </a:t>
            </a:r>
            <a:r>
              <a:rPr lang="en-US" cap="none" dirty="0" err="1" smtClean="0"/>
              <a:t>orang</a:t>
            </a:r>
            <a:r>
              <a:rPr lang="en-US" cap="none" dirty="0" smtClean="0"/>
              <a:t> lain, </a:t>
            </a:r>
            <a:r>
              <a:rPr lang="en-US" cap="none" dirty="0" err="1" smtClean="0"/>
              <a:t>tanpa</a:t>
            </a:r>
            <a:r>
              <a:rPr lang="en-US" cap="none" dirty="0" smtClean="0"/>
              <a:t> </a:t>
            </a:r>
            <a:r>
              <a:rPr lang="en-US" cap="none" dirty="0" err="1" smtClean="0"/>
              <a:t>hak</a:t>
            </a:r>
            <a:r>
              <a:rPr lang="en-US" cap="none" dirty="0" smtClean="0"/>
              <a:t> </a:t>
            </a:r>
            <a:r>
              <a:rPr lang="en-US" cap="none" dirty="0" err="1" smtClean="0"/>
              <a:t>sendiri</a:t>
            </a:r>
            <a:r>
              <a:rPr lang="en-US" cap="none" dirty="0" smtClean="0"/>
              <a:t>, </a:t>
            </a:r>
            <a:r>
              <a:rPr lang="en-US" cap="none" dirty="0" err="1" smtClean="0"/>
              <a:t>dan</a:t>
            </a:r>
            <a:r>
              <a:rPr lang="en-US" cap="none" dirty="0" smtClean="0"/>
              <a:t> lain-lain. </a:t>
            </a:r>
            <a:r>
              <a:rPr lang="en-US" cap="none" dirty="0" err="1" smtClean="0"/>
              <a:t>dalam</a:t>
            </a:r>
            <a:r>
              <a:rPr lang="en-US" cap="none" dirty="0" smtClean="0"/>
              <a:t> </a:t>
            </a:r>
            <a:r>
              <a:rPr lang="en-US" cap="none" dirty="0" err="1" smtClean="0"/>
              <a:t>hal</a:t>
            </a:r>
            <a:r>
              <a:rPr lang="en-US" cap="none" dirty="0" smtClean="0"/>
              <a:t> </a:t>
            </a:r>
            <a:r>
              <a:rPr lang="en-US" cap="none" dirty="0" err="1" smtClean="0"/>
              <a:t>perumusan</a:t>
            </a:r>
            <a:r>
              <a:rPr lang="en-US" cap="none" dirty="0" smtClean="0"/>
              <a:t> </a:t>
            </a:r>
            <a:r>
              <a:rPr lang="en-US" cap="none" dirty="0" err="1" smtClean="0"/>
              <a:t>unsur</a:t>
            </a:r>
            <a:r>
              <a:rPr lang="en-US" cap="none" dirty="0" smtClean="0"/>
              <a:t> </a:t>
            </a:r>
            <a:r>
              <a:rPr lang="en-US" cap="none" dirty="0" err="1" smtClean="0"/>
              <a:t>melawan</a:t>
            </a:r>
            <a:r>
              <a:rPr lang="en-US" cap="none" dirty="0" smtClean="0"/>
              <a:t> </a:t>
            </a:r>
            <a:r>
              <a:rPr lang="en-US" cap="none" dirty="0" err="1" smtClean="0"/>
              <a:t>hukum</a:t>
            </a:r>
            <a:r>
              <a:rPr lang="en-US" cap="none" dirty="0" smtClean="0"/>
              <a:t> </a:t>
            </a:r>
            <a:r>
              <a:rPr lang="en-US" cap="none" dirty="0" err="1" smtClean="0"/>
              <a:t>ada</a:t>
            </a:r>
            <a:r>
              <a:rPr lang="en-US" cap="none" dirty="0" smtClean="0"/>
              <a:t> yang </a:t>
            </a:r>
            <a:r>
              <a:rPr lang="en-US" cap="none" dirty="0" err="1" smtClean="0"/>
              <a:t>dicantumkan</a:t>
            </a:r>
            <a:r>
              <a:rPr lang="en-US" cap="none" dirty="0" smtClean="0"/>
              <a:t> </a:t>
            </a:r>
            <a:r>
              <a:rPr lang="en-US" cap="none" dirty="0" err="1" smtClean="0"/>
              <a:t>ada</a:t>
            </a:r>
            <a:r>
              <a:rPr lang="en-US" cap="none" dirty="0" smtClean="0"/>
              <a:t> </a:t>
            </a:r>
            <a:r>
              <a:rPr lang="en-US" cap="none" dirty="0" err="1" smtClean="0"/>
              <a:t>juga</a:t>
            </a:r>
            <a:r>
              <a:rPr lang="en-US" cap="none" dirty="0" smtClean="0"/>
              <a:t> yang </a:t>
            </a:r>
            <a:r>
              <a:rPr lang="en-US" cap="none" dirty="0" err="1" smtClean="0"/>
              <a:t>tidak</a:t>
            </a:r>
            <a:r>
              <a:rPr lang="en-US" cap="none" dirty="0" smtClean="0"/>
              <a:t> </a:t>
            </a:r>
            <a:r>
              <a:rPr lang="en-US" cap="none" dirty="0" err="1" smtClean="0"/>
              <a:t>dicantumkan</a:t>
            </a:r>
            <a:r>
              <a:rPr lang="en-US" cap="none" dirty="0" smtClean="0"/>
              <a:t>, </a:t>
            </a:r>
            <a:r>
              <a:rPr lang="en-US" cap="none" dirty="0" err="1" smtClean="0"/>
              <a:t>ini</a:t>
            </a:r>
            <a:r>
              <a:rPr lang="en-US" cap="none" dirty="0" smtClean="0"/>
              <a:t> </a:t>
            </a:r>
            <a:r>
              <a:rPr lang="en-US" cap="none" dirty="0" err="1" smtClean="0"/>
              <a:t>terjadi</a:t>
            </a:r>
            <a:r>
              <a:rPr lang="en-US" cap="none" dirty="0" smtClean="0"/>
              <a:t> </a:t>
            </a:r>
            <a:r>
              <a:rPr lang="en-US" cap="none" dirty="0" err="1" smtClean="0"/>
              <a:t>karena</a:t>
            </a:r>
            <a:r>
              <a:rPr lang="en-US" cap="none" dirty="0" smtClean="0"/>
              <a:t> </a:t>
            </a:r>
            <a:r>
              <a:rPr lang="en-US" cap="none" dirty="0" err="1" smtClean="0"/>
              <a:t>si</a:t>
            </a:r>
            <a:r>
              <a:rPr lang="en-US" cap="none" dirty="0" smtClean="0"/>
              <a:t> </a:t>
            </a:r>
            <a:r>
              <a:rPr lang="en-US" cap="none" dirty="0" err="1" smtClean="0"/>
              <a:t>pembuat</a:t>
            </a:r>
            <a:r>
              <a:rPr lang="en-US" cap="none" dirty="0" smtClean="0"/>
              <a:t> </a:t>
            </a:r>
            <a:r>
              <a:rPr lang="en-US" cap="none" dirty="0" err="1" smtClean="0"/>
              <a:t>kuhp</a:t>
            </a:r>
            <a:r>
              <a:rPr lang="en-US" cap="none" dirty="0" smtClean="0"/>
              <a:t> </a:t>
            </a:r>
            <a:r>
              <a:rPr lang="en-US" cap="none" dirty="0" err="1" smtClean="0"/>
              <a:t>tahu</a:t>
            </a:r>
            <a:r>
              <a:rPr lang="en-US" cap="none" dirty="0" smtClean="0"/>
              <a:t> </a:t>
            </a:r>
            <a:r>
              <a:rPr lang="en-US" cap="none" dirty="0" err="1" smtClean="0"/>
              <a:t>bahwa</a:t>
            </a:r>
            <a:r>
              <a:rPr lang="en-US" cap="none" dirty="0" smtClean="0"/>
              <a:t> </a:t>
            </a:r>
            <a:r>
              <a:rPr lang="en-US" cap="none" dirty="0" err="1" smtClean="0"/>
              <a:t>tanpa</a:t>
            </a:r>
            <a:r>
              <a:rPr lang="en-US" cap="none" dirty="0" smtClean="0"/>
              <a:t> </a:t>
            </a:r>
            <a:r>
              <a:rPr lang="en-US" cap="none" dirty="0" err="1" smtClean="0"/>
              <a:t>ia</a:t>
            </a:r>
            <a:r>
              <a:rPr lang="en-US" cap="none" dirty="0" smtClean="0"/>
              <a:t> </a:t>
            </a:r>
            <a:r>
              <a:rPr lang="en-US" cap="none" dirty="0" err="1" smtClean="0"/>
              <a:t>cantumkan</a:t>
            </a:r>
            <a:r>
              <a:rPr lang="en-US" cap="none" dirty="0" smtClean="0"/>
              <a:t> </a:t>
            </a:r>
            <a:r>
              <a:rPr lang="en-US" cap="none" dirty="0" err="1" smtClean="0"/>
              <a:t>perbuatan</a:t>
            </a:r>
            <a:r>
              <a:rPr lang="en-US" cap="none" dirty="0" smtClean="0"/>
              <a:t> yang </a:t>
            </a:r>
            <a:r>
              <a:rPr lang="en-US" cap="none" dirty="0" err="1" smtClean="0"/>
              <a:t>dilakukan</a:t>
            </a:r>
            <a:r>
              <a:rPr lang="en-US" cap="none" dirty="0" smtClean="0"/>
              <a:t> </a:t>
            </a:r>
            <a:r>
              <a:rPr lang="en-US" cap="none" dirty="0" err="1" smtClean="0"/>
              <a:t>oleh</a:t>
            </a:r>
            <a:r>
              <a:rPr lang="en-US" cap="none" dirty="0" smtClean="0"/>
              <a:t> </a:t>
            </a:r>
            <a:r>
              <a:rPr lang="en-US" cap="none" dirty="0" err="1" smtClean="0"/>
              <a:t>orang</a:t>
            </a:r>
            <a:r>
              <a:rPr lang="en-US" cap="none" dirty="0" smtClean="0"/>
              <a:t> lain </a:t>
            </a:r>
            <a:r>
              <a:rPr lang="en-US" cap="none" dirty="0" err="1" smtClean="0"/>
              <a:t>adalah</a:t>
            </a:r>
            <a:r>
              <a:rPr lang="en-US" cap="none" dirty="0" smtClean="0"/>
              <a:t> </a:t>
            </a:r>
            <a:r>
              <a:rPr lang="en-US" cap="none" dirty="0" err="1" smtClean="0"/>
              <a:t>melawan</a:t>
            </a:r>
            <a:r>
              <a:rPr lang="en-US" cap="none" dirty="0" smtClean="0"/>
              <a:t> </a:t>
            </a:r>
            <a:r>
              <a:rPr lang="en-US" cap="none" dirty="0" err="1" smtClean="0"/>
              <a:t>hukum</a:t>
            </a:r>
            <a:r>
              <a:rPr lang="en-US" cap="none" dirty="0" smtClean="0"/>
              <a:t>. </a:t>
            </a:r>
            <a:r>
              <a:rPr lang="en-US" cap="none" dirty="0" err="1" smtClean="0"/>
              <a:t>dengan</a:t>
            </a:r>
            <a:r>
              <a:rPr lang="en-US" cap="none" dirty="0" smtClean="0"/>
              <a:t> </a:t>
            </a:r>
            <a:r>
              <a:rPr lang="en-US" cap="none" dirty="0" err="1" smtClean="0"/>
              <a:t>demikian</a:t>
            </a:r>
            <a:r>
              <a:rPr lang="en-US" cap="none" dirty="0" smtClean="0"/>
              <a:t>, </a:t>
            </a:r>
            <a:r>
              <a:rPr lang="en-US" cap="none" dirty="0" err="1" smtClean="0"/>
              <a:t>anda</a:t>
            </a:r>
            <a:r>
              <a:rPr lang="en-US" cap="none" dirty="0" smtClean="0"/>
              <a:t> </a:t>
            </a:r>
            <a:r>
              <a:rPr lang="en-US" cap="none" dirty="0" err="1" smtClean="0"/>
              <a:t>tidak</a:t>
            </a:r>
            <a:r>
              <a:rPr lang="en-US" cap="none" dirty="0" smtClean="0"/>
              <a:t> </a:t>
            </a:r>
            <a:r>
              <a:rPr lang="en-US" cap="none" dirty="0" err="1" smtClean="0"/>
              <a:t>harus</a:t>
            </a:r>
            <a:r>
              <a:rPr lang="en-US" cap="none" dirty="0" smtClean="0"/>
              <a:t> </a:t>
            </a:r>
            <a:r>
              <a:rPr lang="en-US" cap="none" dirty="0" err="1" smtClean="0"/>
              <a:t>membuktikan</a:t>
            </a:r>
            <a:r>
              <a:rPr lang="en-US" cap="none" dirty="0" smtClean="0"/>
              <a:t> </a:t>
            </a:r>
            <a:r>
              <a:rPr lang="en-US" cap="none" dirty="0" err="1" smtClean="0"/>
              <a:t>unsur</a:t>
            </a:r>
            <a:r>
              <a:rPr lang="en-US" cap="none" dirty="0" smtClean="0"/>
              <a:t> </a:t>
            </a:r>
            <a:r>
              <a:rPr lang="en-US" cap="none" dirty="0" err="1" smtClean="0"/>
              <a:t>melawan</a:t>
            </a:r>
            <a:r>
              <a:rPr lang="en-US" cap="none" dirty="0" smtClean="0"/>
              <a:t> </a:t>
            </a:r>
            <a:r>
              <a:rPr lang="en-US" cap="none" dirty="0" err="1" smtClean="0"/>
              <a:t>hukum</a:t>
            </a:r>
            <a:r>
              <a:rPr lang="en-US" cap="none" dirty="0" smtClean="0"/>
              <a:t> </a:t>
            </a:r>
            <a:r>
              <a:rPr lang="en-US" cap="none" dirty="0" err="1" smtClean="0"/>
              <a:t>jika</a:t>
            </a:r>
            <a:r>
              <a:rPr lang="en-US" cap="none" dirty="0" smtClean="0"/>
              <a:t> </a:t>
            </a:r>
            <a:r>
              <a:rPr lang="en-US" cap="none" dirty="0" err="1" smtClean="0"/>
              <a:t>tidak</a:t>
            </a:r>
            <a:r>
              <a:rPr lang="en-US" cap="none" dirty="0" smtClean="0"/>
              <a:t> </a:t>
            </a:r>
            <a:r>
              <a:rPr lang="en-US" cap="none" dirty="0" err="1" smtClean="0"/>
              <a:t>dirumuskan</a:t>
            </a:r>
            <a:r>
              <a:rPr lang="en-US" cap="none" dirty="0" smtClean="0"/>
              <a:t> </a:t>
            </a:r>
            <a:r>
              <a:rPr lang="en-US" cap="none" dirty="0" err="1" smtClean="0"/>
              <a:t>dalam</a:t>
            </a:r>
            <a:r>
              <a:rPr lang="en-US" cap="none" dirty="0" smtClean="0"/>
              <a:t> KUHP.</a:t>
            </a:r>
            <a:r>
              <a:rPr lang="en-US" dirty="0" smtClean="0"/>
              <a:t/>
            </a:r>
            <a:br>
              <a:rPr lang="en-US" dirty="0" smtClean="0"/>
            </a:b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74</a:t>
            </a:fld>
            <a:endParaRPr lang="en-US"/>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619125"/>
            <a:ext cx="7713691" cy="4881577"/>
          </a:xfrm>
        </p:spPr>
        <p:txBody>
          <a:bodyPr>
            <a:normAutofit/>
          </a:bodyPr>
          <a:lstStyle/>
          <a:p>
            <a:r>
              <a:rPr lang="en-US" b="1" i="1" dirty="0" err="1" smtClean="0"/>
              <a:t>Contohnya</a:t>
            </a:r>
            <a:r>
              <a:rPr lang="en-US" dirty="0" smtClean="0"/>
              <a:t>: </a:t>
            </a:r>
            <a:r>
              <a:rPr lang="en-US" dirty="0" err="1" smtClean="0"/>
              <a:t>mengapa</a:t>
            </a:r>
            <a:r>
              <a:rPr lang="en-US" dirty="0" smtClean="0"/>
              <a:t> </a:t>
            </a:r>
            <a:r>
              <a:rPr lang="en-US" dirty="0" err="1" smtClean="0"/>
              <a:t>dalam</a:t>
            </a:r>
            <a:r>
              <a:rPr lang="en-US" dirty="0" smtClean="0"/>
              <a:t> </a:t>
            </a:r>
            <a:r>
              <a:rPr lang="en-US" dirty="0" err="1" smtClean="0"/>
              <a:t>Pasal</a:t>
            </a:r>
            <a:r>
              <a:rPr lang="en-US" dirty="0" smtClean="0"/>
              <a:t> 338 KUHP </a:t>
            </a:r>
            <a:r>
              <a:rPr lang="en-US" dirty="0" err="1" smtClean="0"/>
              <a:t>tidak</a:t>
            </a:r>
            <a:r>
              <a:rPr lang="en-US" dirty="0" smtClean="0"/>
              <a:t> </a:t>
            </a:r>
            <a:r>
              <a:rPr lang="en-US" dirty="0" err="1" smtClean="0"/>
              <a:t>dicantumkan</a:t>
            </a:r>
            <a:r>
              <a:rPr lang="en-US" dirty="0" smtClean="0"/>
              <a:t> </a:t>
            </a:r>
            <a:r>
              <a:rPr lang="en-US" dirty="0" err="1" smtClean="0"/>
              <a:t>unsur</a:t>
            </a:r>
            <a:r>
              <a:rPr lang="en-US" dirty="0" smtClean="0"/>
              <a:t> “</a:t>
            </a:r>
            <a:r>
              <a:rPr lang="en-US" dirty="0" err="1" smtClean="0"/>
              <a:t>melawan</a:t>
            </a:r>
            <a:r>
              <a:rPr lang="en-US" dirty="0" smtClean="0"/>
              <a:t> </a:t>
            </a:r>
            <a:r>
              <a:rPr lang="en-US" dirty="0" err="1" smtClean="0"/>
              <a:t>hukum</a:t>
            </a:r>
            <a:r>
              <a:rPr lang="en-US" dirty="0" smtClean="0"/>
              <a:t>” </a:t>
            </a: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75</a:t>
            </a:fld>
            <a:endParaRPr lang="en-US"/>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1"/>
            <a:ext cx="8572560" cy="6357982"/>
          </a:xfrm>
        </p:spPr>
        <p:txBody>
          <a:bodyPr>
            <a:normAutofit fontScale="90000"/>
          </a:bodyPr>
          <a:lstStyle/>
          <a:p>
            <a:r>
              <a:rPr lang="en-US" dirty="0" smtClean="0"/>
              <a:t/>
            </a:r>
            <a:br>
              <a:rPr lang="en-US" dirty="0" smtClean="0"/>
            </a:br>
            <a:r>
              <a:rPr lang="en-US" cap="none" dirty="0" err="1" smtClean="0"/>
              <a:t>sedangkan</a:t>
            </a:r>
            <a:r>
              <a:rPr lang="en-US" cap="none" dirty="0" smtClean="0"/>
              <a:t> </a:t>
            </a:r>
            <a:r>
              <a:rPr lang="en-US" cap="none" dirty="0" err="1" smtClean="0"/>
              <a:t>dalam</a:t>
            </a:r>
            <a:r>
              <a:rPr lang="en-US" cap="none" dirty="0" smtClean="0"/>
              <a:t> </a:t>
            </a:r>
            <a:r>
              <a:rPr lang="en-US" cap="none" dirty="0" err="1" smtClean="0"/>
              <a:t>pasal</a:t>
            </a:r>
            <a:r>
              <a:rPr lang="en-US" cap="none" dirty="0" smtClean="0"/>
              <a:t> 362 </a:t>
            </a:r>
            <a:r>
              <a:rPr lang="en-US" cap="none" dirty="0" err="1" smtClean="0"/>
              <a:t>kuhp</a:t>
            </a:r>
            <a:r>
              <a:rPr lang="en-US" cap="none" dirty="0" smtClean="0"/>
              <a:t> </a:t>
            </a:r>
            <a:r>
              <a:rPr lang="en-US" cap="none" dirty="0" err="1" smtClean="0"/>
              <a:t>dicantumkan</a:t>
            </a:r>
            <a:r>
              <a:rPr lang="en-US" cap="none" dirty="0" smtClean="0"/>
              <a:t> </a:t>
            </a:r>
            <a:r>
              <a:rPr lang="en-US" cap="none" dirty="0" err="1" smtClean="0"/>
              <a:t>unsur</a:t>
            </a:r>
            <a:r>
              <a:rPr lang="en-US" cap="none" dirty="0" smtClean="0"/>
              <a:t> “</a:t>
            </a:r>
            <a:r>
              <a:rPr lang="en-US" cap="none" dirty="0" err="1" smtClean="0"/>
              <a:t>melawan</a:t>
            </a:r>
            <a:r>
              <a:rPr lang="en-US" cap="none" dirty="0" smtClean="0"/>
              <a:t> </a:t>
            </a:r>
            <a:r>
              <a:rPr lang="en-US" cap="none" dirty="0" err="1" smtClean="0"/>
              <a:t>hukum</a:t>
            </a:r>
            <a:r>
              <a:rPr lang="en-US" cap="none" dirty="0" smtClean="0"/>
              <a:t>”, </a:t>
            </a:r>
            <a:r>
              <a:rPr lang="en-US" cap="none" dirty="0" err="1" smtClean="0"/>
              <a:t>karena</a:t>
            </a:r>
            <a:r>
              <a:rPr lang="en-US" cap="none" dirty="0" smtClean="0"/>
              <a:t> </a:t>
            </a:r>
            <a:r>
              <a:rPr lang="en-US" cap="none" dirty="0" err="1" smtClean="0"/>
              <a:t>setiap</a:t>
            </a:r>
            <a:r>
              <a:rPr lang="en-US" cap="none" dirty="0" smtClean="0"/>
              <a:t> </a:t>
            </a:r>
            <a:r>
              <a:rPr lang="en-US" cap="none" dirty="0" err="1" smtClean="0"/>
              <a:t>orang</a:t>
            </a:r>
            <a:r>
              <a:rPr lang="en-US" cap="none" dirty="0" smtClean="0"/>
              <a:t> yang  </a:t>
            </a:r>
            <a:r>
              <a:rPr lang="en-US" cap="none" dirty="0" err="1" smtClean="0"/>
              <a:t>telah</a:t>
            </a:r>
            <a:r>
              <a:rPr lang="en-US" cap="none" dirty="0" smtClean="0"/>
              <a:t>  </a:t>
            </a:r>
            <a:r>
              <a:rPr lang="en-US" cap="none" dirty="0" err="1" smtClean="0"/>
              <a:t>membunuh</a:t>
            </a:r>
            <a:r>
              <a:rPr lang="en-US" cap="none" dirty="0" smtClean="0"/>
              <a:t>  </a:t>
            </a:r>
            <a:r>
              <a:rPr lang="en-US" cap="none" dirty="0" err="1" smtClean="0"/>
              <a:t>atau</a:t>
            </a:r>
            <a:r>
              <a:rPr lang="en-US" cap="none" dirty="0" smtClean="0"/>
              <a:t>  </a:t>
            </a:r>
            <a:r>
              <a:rPr lang="en-US" cap="none" dirty="0" err="1" smtClean="0"/>
              <a:t>menghilangkan</a:t>
            </a:r>
            <a:r>
              <a:rPr lang="en-US" cap="none" dirty="0" smtClean="0"/>
              <a:t>  </a:t>
            </a:r>
            <a:r>
              <a:rPr lang="en-US" cap="none" dirty="0" err="1" smtClean="0"/>
              <a:t>nyawa</a:t>
            </a:r>
            <a:r>
              <a:rPr lang="en-US" cap="none" dirty="0" smtClean="0"/>
              <a:t>  </a:t>
            </a:r>
            <a:r>
              <a:rPr lang="en-US" cap="none" dirty="0" err="1" smtClean="0"/>
              <a:t>orang</a:t>
            </a:r>
            <a:r>
              <a:rPr lang="en-US" cap="none" dirty="0" smtClean="0"/>
              <a:t>  lain  </a:t>
            </a:r>
            <a:r>
              <a:rPr lang="en-US" b="1" cap="none" dirty="0" smtClean="0"/>
              <a:t> </a:t>
            </a:r>
            <a:r>
              <a:rPr lang="en-US" b="1" u="sng" cap="none" dirty="0" err="1" smtClean="0"/>
              <a:t>pasti</a:t>
            </a:r>
            <a:r>
              <a:rPr lang="en-US" b="1" u="sng" cap="none" dirty="0" smtClean="0"/>
              <a:t>  </a:t>
            </a:r>
            <a:r>
              <a:rPr lang="en-US" b="1" u="sng" cap="none" dirty="0" err="1" smtClean="0"/>
              <a:t>melawan</a:t>
            </a:r>
            <a:r>
              <a:rPr lang="en-US" b="1" u="sng" cap="none" dirty="0" smtClean="0"/>
              <a:t>  </a:t>
            </a:r>
            <a:r>
              <a:rPr lang="en-US" b="1" u="sng" cap="none" dirty="0" err="1" smtClean="0"/>
              <a:t>hukum</a:t>
            </a:r>
            <a:r>
              <a:rPr lang="en-US" b="1" cap="none" dirty="0" smtClean="0"/>
              <a:t>, </a:t>
            </a:r>
            <a:r>
              <a:rPr lang="en-US" cap="none" dirty="0" err="1" smtClean="0"/>
              <a:t>sedangkan</a:t>
            </a:r>
            <a:r>
              <a:rPr lang="en-US" cap="none" dirty="0" smtClean="0"/>
              <a:t> </a:t>
            </a:r>
            <a:r>
              <a:rPr lang="en-US" cap="none" dirty="0" err="1" smtClean="0"/>
              <a:t>dalam</a:t>
            </a:r>
            <a:r>
              <a:rPr lang="en-US" cap="none" dirty="0" smtClean="0"/>
              <a:t> </a:t>
            </a:r>
            <a:r>
              <a:rPr lang="en-US" cap="none" dirty="0" err="1" smtClean="0"/>
              <a:t>pasal</a:t>
            </a:r>
            <a:r>
              <a:rPr lang="en-US" cap="none" dirty="0" smtClean="0"/>
              <a:t> 362 </a:t>
            </a:r>
            <a:r>
              <a:rPr lang="en-US" cap="none" dirty="0" err="1" smtClean="0"/>
              <a:t>kuhp</a:t>
            </a:r>
            <a:r>
              <a:rPr lang="en-US" cap="none" dirty="0" smtClean="0"/>
              <a:t> </a:t>
            </a:r>
            <a:r>
              <a:rPr lang="en-US" cap="none" dirty="0" err="1" smtClean="0"/>
              <a:t>unsur</a:t>
            </a:r>
            <a:r>
              <a:rPr lang="en-US" cap="none" dirty="0" smtClean="0"/>
              <a:t> “</a:t>
            </a:r>
            <a:r>
              <a:rPr lang="en-US" cap="none" dirty="0" err="1" smtClean="0"/>
              <a:t>mengambil</a:t>
            </a:r>
            <a:r>
              <a:rPr lang="en-US" cap="none" dirty="0" smtClean="0"/>
              <a:t> </a:t>
            </a:r>
            <a:r>
              <a:rPr lang="en-US" cap="none" dirty="0" err="1" smtClean="0"/>
              <a:t>barang</a:t>
            </a:r>
            <a:r>
              <a:rPr lang="en-US" cap="none" dirty="0" smtClean="0"/>
              <a:t>” </a:t>
            </a:r>
            <a:r>
              <a:rPr lang="en-US" cap="none" dirty="0" err="1" smtClean="0"/>
              <a:t>belum</a:t>
            </a:r>
            <a:r>
              <a:rPr lang="en-US" cap="none" dirty="0" smtClean="0"/>
              <a:t> </a:t>
            </a:r>
            <a:r>
              <a:rPr lang="en-US" cap="none" dirty="0" err="1" smtClean="0"/>
              <a:t>bisa</a:t>
            </a:r>
            <a:r>
              <a:rPr lang="en-US" cap="none" dirty="0" smtClean="0"/>
              <a:t> </a:t>
            </a:r>
            <a:r>
              <a:rPr lang="en-US" cap="none" dirty="0" err="1" smtClean="0"/>
              <a:t>diartikan</a:t>
            </a:r>
            <a:r>
              <a:rPr lang="en-US" cap="none" dirty="0" smtClean="0"/>
              <a:t> </a:t>
            </a:r>
            <a:r>
              <a:rPr lang="en-US" cap="none" dirty="0" err="1" smtClean="0"/>
              <a:t>mencuri</a:t>
            </a:r>
            <a:r>
              <a:rPr lang="en-US" cap="none" dirty="0" smtClean="0"/>
              <a:t>, </a:t>
            </a:r>
            <a:r>
              <a:rPr lang="en-US" cap="none" dirty="0" err="1" smtClean="0"/>
              <a:t>bisa</a:t>
            </a:r>
            <a:r>
              <a:rPr lang="en-US" cap="none" dirty="0" smtClean="0"/>
              <a:t> </a:t>
            </a:r>
            <a:r>
              <a:rPr lang="en-US" cap="none" dirty="0" err="1" smtClean="0"/>
              <a:t>saja</a:t>
            </a:r>
            <a:r>
              <a:rPr lang="en-US" cap="none" dirty="0" smtClean="0"/>
              <a:t> </a:t>
            </a:r>
            <a:r>
              <a:rPr lang="en-US" cap="none" dirty="0" err="1" smtClean="0"/>
              <a:t>seseorang</a:t>
            </a:r>
            <a:r>
              <a:rPr lang="en-US" cap="none" dirty="0" smtClean="0"/>
              <a:t> </a:t>
            </a:r>
            <a:r>
              <a:rPr lang="en-US" cap="none" dirty="0" err="1" smtClean="0"/>
              <a:t>mengambil</a:t>
            </a:r>
            <a:r>
              <a:rPr lang="en-US" cap="none" dirty="0" smtClean="0"/>
              <a:t> </a:t>
            </a:r>
            <a:r>
              <a:rPr lang="en-US" cap="none" dirty="0" err="1" smtClean="0"/>
              <a:t>barang</a:t>
            </a:r>
            <a:r>
              <a:rPr lang="en-US" cap="none" dirty="0" smtClean="0"/>
              <a:t> </a:t>
            </a:r>
            <a:r>
              <a:rPr lang="en-US" cap="none" dirty="0" err="1" smtClean="0"/>
              <a:t>tersebut</a:t>
            </a:r>
            <a:r>
              <a:rPr lang="en-US" cap="none" dirty="0" smtClean="0"/>
              <a:t> </a:t>
            </a:r>
            <a:r>
              <a:rPr lang="en-US" cap="none" dirty="0" err="1" smtClean="0"/>
              <a:t>dengan</a:t>
            </a:r>
            <a:r>
              <a:rPr lang="en-US" cap="none" dirty="0" smtClean="0"/>
              <a:t> </a:t>
            </a:r>
            <a:r>
              <a:rPr lang="en-US" cap="none" dirty="0" err="1" smtClean="0"/>
              <a:t>niat</a:t>
            </a:r>
            <a:r>
              <a:rPr lang="en-US" cap="none" dirty="0" smtClean="0"/>
              <a:t> </a:t>
            </a:r>
            <a:r>
              <a:rPr lang="en-US" cap="none" dirty="0" err="1" smtClean="0"/>
              <a:t>disimpan</a:t>
            </a:r>
            <a:r>
              <a:rPr lang="en-US" cap="none" dirty="0" smtClean="0"/>
              <a:t> </a:t>
            </a:r>
            <a:r>
              <a:rPr lang="en-US" cap="none" dirty="0" err="1" smtClean="0"/>
              <a:t>untuk</a:t>
            </a:r>
            <a:r>
              <a:rPr lang="en-US" cap="none" dirty="0" smtClean="0"/>
              <a:t> </a:t>
            </a:r>
            <a:r>
              <a:rPr lang="en-US" cap="none" dirty="0" err="1" smtClean="0"/>
              <a:t>dikembalikan</a:t>
            </a:r>
            <a:r>
              <a:rPr lang="en-US" cap="none" dirty="0" smtClean="0"/>
              <a:t> </a:t>
            </a:r>
            <a:r>
              <a:rPr lang="en-US" cap="none" dirty="0" err="1" smtClean="0"/>
              <a:t>kepada</a:t>
            </a:r>
            <a:r>
              <a:rPr lang="en-US" cap="none" dirty="0" smtClean="0"/>
              <a:t> </a:t>
            </a:r>
            <a:r>
              <a:rPr lang="en-US" cap="none" dirty="0" err="1" smtClean="0"/>
              <a:t>pemiliknya</a:t>
            </a:r>
            <a:r>
              <a:rPr lang="en-US" cap="none" dirty="0" smtClean="0"/>
              <a:t> </a:t>
            </a:r>
            <a:r>
              <a:rPr lang="en-US" cap="none" dirty="0" err="1" smtClean="0"/>
              <a:t>atau</a:t>
            </a:r>
            <a:r>
              <a:rPr lang="en-US" cap="none" dirty="0" smtClean="0"/>
              <a:t> </a:t>
            </a:r>
            <a:r>
              <a:rPr lang="en-US" cap="none" dirty="0" err="1" smtClean="0"/>
              <a:t>diambil</a:t>
            </a:r>
            <a:r>
              <a:rPr lang="en-US" cap="none" dirty="0" smtClean="0"/>
              <a:t> </a:t>
            </a:r>
            <a:r>
              <a:rPr lang="en-US" cap="none" dirty="0" err="1" smtClean="0"/>
              <a:t>untuk</a:t>
            </a:r>
            <a:r>
              <a:rPr lang="en-US" cap="none" dirty="0" smtClean="0"/>
              <a:t> </a:t>
            </a:r>
            <a:r>
              <a:rPr lang="en-US" cap="none" dirty="0" err="1" smtClean="0"/>
              <a:t>diberikan</a:t>
            </a:r>
            <a:r>
              <a:rPr lang="en-US" cap="none" dirty="0" smtClean="0"/>
              <a:t> </a:t>
            </a:r>
            <a:r>
              <a:rPr lang="en-US" cap="none" dirty="0" err="1" smtClean="0"/>
              <a:t>kepada</a:t>
            </a:r>
            <a:r>
              <a:rPr lang="en-US" cap="none" dirty="0" smtClean="0"/>
              <a:t> yang </a:t>
            </a:r>
            <a:r>
              <a:rPr lang="en-US" cap="none" dirty="0" err="1" smtClean="0"/>
              <a:t>berwajib</a:t>
            </a:r>
            <a:r>
              <a:rPr lang="en-US" cap="none" dirty="0" smtClean="0"/>
              <a:t> </a:t>
            </a:r>
            <a:r>
              <a:rPr lang="en-US" cap="none" dirty="0" err="1" smtClean="0"/>
              <a:t>sehingga</a:t>
            </a:r>
            <a:r>
              <a:rPr lang="en-US" cap="none" dirty="0" smtClean="0"/>
              <a:t> </a:t>
            </a:r>
            <a:r>
              <a:rPr lang="en-US" cap="none" dirty="0" err="1" smtClean="0"/>
              <a:t>dalam</a:t>
            </a:r>
            <a:r>
              <a:rPr lang="en-US" cap="none" dirty="0" smtClean="0"/>
              <a:t> </a:t>
            </a:r>
            <a:r>
              <a:rPr lang="en-US" cap="none" dirty="0" err="1" smtClean="0"/>
              <a:t>pasal</a:t>
            </a:r>
            <a:r>
              <a:rPr lang="en-US" cap="none" dirty="0" smtClean="0"/>
              <a:t> 362 </a:t>
            </a:r>
            <a:r>
              <a:rPr lang="en-US" cap="none" dirty="0" err="1" smtClean="0"/>
              <a:t>dicantumkan</a:t>
            </a:r>
            <a:r>
              <a:rPr lang="en-US" cap="none" dirty="0" smtClean="0"/>
              <a:t> </a:t>
            </a:r>
            <a:r>
              <a:rPr lang="en-US" cap="none" dirty="0" err="1" smtClean="0"/>
              <a:t>unsur</a:t>
            </a:r>
            <a:r>
              <a:rPr lang="en-US" cap="none" dirty="0" smtClean="0"/>
              <a:t> “</a:t>
            </a:r>
            <a:r>
              <a:rPr lang="en-US" cap="none" dirty="0" err="1" smtClean="0"/>
              <a:t>melawan</a:t>
            </a:r>
            <a:r>
              <a:rPr lang="en-US" cap="none" dirty="0" smtClean="0"/>
              <a:t> </a:t>
            </a:r>
            <a:r>
              <a:rPr lang="en-US" cap="none" dirty="0" err="1" smtClean="0"/>
              <a:t>hukum</a:t>
            </a:r>
            <a:r>
              <a:rPr lang="en-US" cap="none" dirty="0" smtClean="0"/>
              <a:t>” agar </a:t>
            </a:r>
            <a:r>
              <a:rPr lang="en-US" cap="none" dirty="0" err="1" smtClean="0"/>
              <a:t>nantinya</a:t>
            </a:r>
            <a:r>
              <a:rPr lang="en-US" cap="none" dirty="0" smtClean="0"/>
              <a:t> </a:t>
            </a:r>
            <a:r>
              <a:rPr lang="en-US" cap="none" dirty="0" err="1" smtClean="0"/>
              <a:t>barang</a:t>
            </a:r>
            <a:r>
              <a:rPr lang="en-US" cap="none" dirty="0" smtClean="0"/>
              <a:t> yang </a:t>
            </a:r>
            <a:r>
              <a:rPr lang="en-US" cap="none" dirty="0" err="1" smtClean="0"/>
              <a:t>diambil</a:t>
            </a:r>
            <a:r>
              <a:rPr lang="en-US" cap="none" dirty="0" smtClean="0"/>
              <a:t> </a:t>
            </a:r>
            <a:r>
              <a:rPr lang="en-US" cap="none" dirty="0" err="1" smtClean="0"/>
              <a:t>benar</a:t>
            </a:r>
            <a:r>
              <a:rPr lang="en-US" cap="none" dirty="0" smtClean="0"/>
              <a:t>- </a:t>
            </a:r>
            <a:r>
              <a:rPr lang="en-US" cap="none" dirty="0" err="1" smtClean="0"/>
              <a:t>benar</a:t>
            </a:r>
            <a:r>
              <a:rPr lang="en-US" cap="none" dirty="0" smtClean="0"/>
              <a:t> </a:t>
            </a:r>
            <a:r>
              <a:rPr lang="en-US" cap="none" dirty="0" err="1" smtClean="0"/>
              <a:t>ingin</a:t>
            </a:r>
            <a:r>
              <a:rPr lang="en-US" cap="none" dirty="0" smtClean="0"/>
              <a:t> </a:t>
            </a:r>
            <a:r>
              <a:rPr lang="en-US" cap="none" dirty="0" err="1" smtClean="0"/>
              <a:t>dimiliki</a:t>
            </a:r>
            <a:r>
              <a:rPr lang="en-US" cap="none" dirty="0" smtClean="0"/>
              <a:t> </a:t>
            </a:r>
            <a:r>
              <a:rPr lang="en-US" cap="none" dirty="0" err="1" smtClean="0"/>
              <a:t>oleh</a:t>
            </a:r>
            <a:r>
              <a:rPr lang="en-US" cap="none" dirty="0" smtClean="0"/>
              <a:t> </a:t>
            </a:r>
            <a:r>
              <a:rPr lang="en-US" cap="none" dirty="0" err="1" smtClean="0"/>
              <a:t>orang</a:t>
            </a:r>
            <a:r>
              <a:rPr lang="en-US" cap="none" dirty="0" smtClean="0"/>
              <a:t> lain </a:t>
            </a:r>
            <a:r>
              <a:rPr lang="en-US" cap="none" dirty="0" err="1" smtClean="0"/>
              <a:t>secara</a:t>
            </a:r>
            <a:r>
              <a:rPr lang="en-US" cap="none" dirty="0" smtClean="0"/>
              <a:t> </a:t>
            </a:r>
            <a:r>
              <a:rPr lang="en-US" cap="none" dirty="0" err="1" smtClean="0"/>
              <a:t>melawan</a:t>
            </a:r>
            <a:r>
              <a:rPr lang="en-US" cap="none" dirty="0" smtClean="0"/>
              <a:t> </a:t>
            </a:r>
            <a:r>
              <a:rPr lang="en-US" cap="none" dirty="0" err="1" smtClean="0"/>
              <a:t>hukum</a:t>
            </a:r>
            <a:r>
              <a:rPr lang="en-US" cap="none" dirty="0" smtClean="0"/>
              <a: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76</a:t>
            </a:fld>
            <a:endParaRPr lang="en-US"/>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4289"/>
            <a:ext cx="8643998" cy="6357983"/>
          </a:xfrm>
        </p:spPr>
        <p:txBody>
          <a:bodyPr>
            <a:normAutofit/>
          </a:bodyPr>
          <a:lstStyle/>
          <a:p>
            <a:r>
              <a:rPr lang="en-US" dirty="0" err="1" smtClean="0"/>
              <a:t>Dalam</a:t>
            </a:r>
            <a:r>
              <a:rPr lang="en-US" dirty="0" smtClean="0"/>
              <a:t> </a:t>
            </a:r>
            <a:r>
              <a:rPr lang="en-US" dirty="0" err="1" smtClean="0"/>
              <a:t>anasir</a:t>
            </a:r>
            <a:r>
              <a:rPr lang="en-US" dirty="0" smtClean="0"/>
              <a:t> </a:t>
            </a:r>
            <a:r>
              <a:rPr lang="en-US" dirty="0" err="1" smtClean="0"/>
              <a:t>melawan</a:t>
            </a:r>
            <a:r>
              <a:rPr lang="en-US" dirty="0" smtClean="0"/>
              <a:t> </a:t>
            </a:r>
            <a:r>
              <a:rPr lang="en-US" dirty="0" err="1" smtClean="0"/>
              <a:t>hukum</a:t>
            </a:r>
            <a:r>
              <a:rPr lang="en-US" dirty="0" smtClean="0"/>
              <a:t> </a:t>
            </a:r>
            <a:r>
              <a:rPr lang="en-US" dirty="0" err="1" smtClean="0"/>
              <a:t>terdapat</a:t>
            </a:r>
            <a:r>
              <a:rPr lang="en-US" dirty="0" smtClean="0"/>
              <a:t> 2 </a:t>
            </a:r>
            <a:r>
              <a:rPr lang="en-US" dirty="0" err="1" smtClean="0"/>
              <a:t>pengertian</a:t>
            </a:r>
            <a:r>
              <a:rPr lang="en-US" dirty="0" smtClean="0"/>
              <a:t> </a:t>
            </a:r>
            <a:r>
              <a:rPr lang="en-US" dirty="0" err="1" smtClean="0"/>
              <a:t>dan</a:t>
            </a:r>
            <a:r>
              <a:rPr lang="en-US" dirty="0" smtClean="0"/>
              <a:t> </a:t>
            </a:r>
            <a:r>
              <a:rPr lang="en-US" dirty="0" err="1" smtClean="0"/>
              <a:t>dua-duanya</a:t>
            </a:r>
            <a:r>
              <a:rPr lang="en-US" dirty="0" smtClean="0"/>
              <a:t> </a:t>
            </a:r>
            <a:r>
              <a:rPr lang="en-US" dirty="0" err="1" smtClean="0"/>
              <a:t>harus</a:t>
            </a:r>
            <a:r>
              <a:rPr lang="en-US" dirty="0" smtClean="0"/>
              <a:t> </a:t>
            </a:r>
            <a:r>
              <a:rPr lang="en-US" dirty="0" err="1" smtClean="0"/>
              <a:t>buktikan</a:t>
            </a:r>
            <a:r>
              <a:rPr lang="en-US" dirty="0" smtClean="0"/>
              <a:t>:</a:t>
            </a:r>
            <a:br>
              <a:rPr lang="en-US" dirty="0" smtClean="0"/>
            </a:br>
            <a:r>
              <a:rPr lang="en-US" dirty="0" smtClean="0"/>
              <a:t>1.  </a:t>
            </a:r>
            <a:r>
              <a:rPr lang="en-US" dirty="0" err="1" smtClean="0"/>
              <a:t>Melawan</a:t>
            </a:r>
            <a:r>
              <a:rPr lang="en-US" dirty="0" smtClean="0"/>
              <a:t> </a:t>
            </a:r>
            <a:r>
              <a:rPr lang="en-US" dirty="0" err="1" smtClean="0"/>
              <a:t>hukum</a:t>
            </a:r>
            <a:r>
              <a:rPr lang="en-US" dirty="0" smtClean="0"/>
              <a:t> </a:t>
            </a:r>
            <a:r>
              <a:rPr lang="en-US" dirty="0" err="1" smtClean="0"/>
              <a:t>secara</a:t>
            </a:r>
            <a:r>
              <a:rPr lang="en-US" dirty="0" smtClean="0"/>
              <a:t> </a:t>
            </a:r>
            <a:r>
              <a:rPr lang="en-US" b="1" dirty="0" err="1" smtClean="0"/>
              <a:t>formil</a:t>
            </a:r>
            <a:r>
              <a:rPr lang="en-US" b="1" dirty="0" smtClean="0"/>
              <a:t> </a:t>
            </a:r>
            <a:r>
              <a:rPr lang="en-US" dirty="0" err="1" smtClean="0"/>
              <a:t>melawan</a:t>
            </a:r>
            <a:r>
              <a:rPr lang="en-US" dirty="0" smtClean="0"/>
              <a:t> </a:t>
            </a:r>
            <a:r>
              <a:rPr lang="en-US" dirty="0" err="1" smtClean="0"/>
              <a:t>hukum</a:t>
            </a:r>
            <a:r>
              <a:rPr lang="en-US" dirty="0" smtClean="0"/>
              <a:t> yang </a:t>
            </a:r>
            <a:r>
              <a:rPr lang="en-US" dirty="0" err="1" smtClean="0"/>
              <a:t>dilanggar</a:t>
            </a:r>
            <a:r>
              <a:rPr lang="en-US" dirty="0" smtClean="0"/>
              <a:t> </a:t>
            </a:r>
            <a:r>
              <a:rPr lang="en-US" dirty="0" err="1" smtClean="0"/>
              <a:t>adalah</a:t>
            </a:r>
            <a:r>
              <a:rPr lang="en-US" dirty="0" smtClean="0"/>
              <a:t> </a:t>
            </a:r>
            <a:r>
              <a:rPr lang="en-US" dirty="0" err="1" smtClean="0"/>
              <a:t>peraturan</a:t>
            </a:r>
            <a:r>
              <a:rPr lang="en-US" dirty="0" smtClean="0"/>
              <a:t> </a:t>
            </a:r>
            <a:r>
              <a:rPr lang="en-US" dirty="0" err="1" smtClean="0"/>
              <a:t>perundang-undangan</a:t>
            </a:r>
            <a:r>
              <a:rPr lang="en-US" dirty="0" smtClean="0"/>
              <a:t>.</a:t>
            </a:r>
            <a:br>
              <a:rPr lang="en-US" dirty="0" smtClean="0"/>
            </a:br>
            <a:r>
              <a:rPr lang="en-US" dirty="0" smtClean="0"/>
              <a:t>2.  </a:t>
            </a:r>
            <a:r>
              <a:rPr lang="en-US" dirty="0" err="1" smtClean="0"/>
              <a:t>Melawan</a:t>
            </a:r>
            <a:r>
              <a:rPr lang="en-US" dirty="0" smtClean="0"/>
              <a:t> </a:t>
            </a:r>
            <a:r>
              <a:rPr lang="en-US" dirty="0" err="1" smtClean="0"/>
              <a:t>hukum</a:t>
            </a:r>
            <a:r>
              <a:rPr lang="en-US" dirty="0" smtClean="0"/>
              <a:t> </a:t>
            </a:r>
            <a:r>
              <a:rPr lang="en-US" dirty="0" err="1" smtClean="0"/>
              <a:t>secara</a:t>
            </a:r>
            <a:r>
              <a:rPr lang="en-US" dirty="0" smtClean="0"/>
              <a:t> </a:t>
            </a:r>
            <a:r>
              <a:rPr lang="en-US" b="1" dirty="0" err="1" smtClean="0"/>
              <a:t>materiil</a:t>
            </a:r>
            <a:r>
              <a:rPr lang="en-US" b="1" dirty="0" smtClean="0"/>
              <a:t> </a:t>
            </a:r>
            <a:r>
              <a:rPr lang="en-US" dirty="0" smtClean="0"/>
              <a:t>Æ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77</a:t>
            </a:fld>
            <a:endParaRPr lang="en-US"/>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8"/>
            <a:ext cx="8501122" cy="6357983"/>
          </a:xfrm>
        </p:spPr>
        <p:txBody>
          <a:bodyPr>
            <a:normAutofit/>
          </a:bodyPr>
          <a:lstStyle/>
          <a:p>
            <a:r>
              <a:rPr lang="en-US" dirty="0" err="1" smtClean="0"/>
              <a:t>melawan</a:t>
            </a:r>
            <a:r>
              <a:rPr lang="en-US" dirty="0" smtClean="0"/>
              <a:t> </a:t>
            </a:r>
            <a:r>
              <a:rPr lang="en-US" dirty="0" err="1" smtClean="0"/>
              <a:t>hukum</a:t>
            </a:r>
            <a:r>
              <a:rPr lang="en-US" dirty="0" smtClean="0"/>
              <a:t> yang </a:t>
            </a:r>
            <a:r>
              <a:rPr lang="en-US" dirty="0" err="1" smtClean="0"/>
              <a:t>dilanggar</a:t>
            </a:r>
            <a:r>
              <a:rPr lang="en-US" dirty="0" smtClean="0"/>
              <a:t> </a:t>
            </a:r>
            <a:r>
              <a:rPr lang="en-US" dirty="0" err="1" smtClean="0"/>
              <a:t>adalah</a:t>
            </a:r>
            <a:r>
              <a:rPr lang="en-US" dirty="0" smtClean="0"/>
              <a:t> </a:t>
            </a:r>
            <a:r>
              <a:rPr lang="en-US" dirty="0" err="1" smtClean="0"/>
              <a:t>nilai-nilai</a:t>
            </a:r>
            <a:r>
              <a:rPr lang="en-US" dirty="0" smtClean="0"/>
              <a:t> </a:t>
            </a:r>
            <a:r>
              <a:rPr lang="en-US" dirty="0" err="1" smtClean="0"/>
              <a:t>dalam</a:t>
            </a:r>
            <a:r>
              <a:rPr lang="en-US" dirty="0" smtClean="0"/>
              <a:t> </a:t>
            </a:r>
            <a:r>
              <a:rPr lang="en-US" dirty="0" err="1" smtClean="0"/>
              <a:t>masyarakat</a:t>
            </a:r>
            <a:r>
              <a:rPr lang="en-US" dirty="0" smtClean="0"/>
              <a:t>. </a:t>
            </a:r>
            <a:r>
              <a:rPr lang="en-US" dirty="0" err="1" smtClean="0"/>
              <a:t>Namun</a:t>
            </a:r>
            <a:r>
              <a:rPr lang="en-US" dirty="0" smtClean="0"/>
              <a:t>, </a:t>
            </a:r>
            <a:r>
              <a:rPr lang="en-US" dirty="0" err="1" smtClean="0"/>
              <a:t>melawan</a:t>
            </a:r>
            <a:r>
              <a:rPr lang="en-US" dirty="0" smtClean="0"/>
              <a:t> </a:t>
            </a:r>
            <a:r>
              <a:rPr lang="en-US" dirty="0" err="1" smtClean="0"/>
              <a:t>hukum</a:t>
            </a:r>
            <a:r>
              <a:rPr lang="en-US" dirty="0" smtClean="0"/>
              <a:t> </a:t>
            </a:r>
            <a:r>
              <a:rPr lang="en-US" dirty="0" err="1" smtClean="0"/>
              <a:t>secara</a:t>
            </a:r>
            <a:r>
              <a:rPr lang="en-US" dirty="0" smtClean="0"/>
              <a:t> </a:t>
            </a:r>
            <a:r>
              <a:rPr lang="en-US" dirty="0" err="1" smtClean="0"/>
              <a:t>materiil</a:t>
            </a:r>
            <a:r>
              <a:rPr lang="en-US" dirty="0" smtClean="0"/>
              <a:t> </a:t>
            </a:r>
            <a:r>
              <a:rPr lang="en-US" dirty="0" err="1" smtClean="0"/>
              <a:t>dibagi</a:t>
            </a:r>
            <a:r>
              <a:rPr lang="en-US" dirty="0" smtClean="0"/>
              <a:t> </a:t>
            </a:r>
            <a:r>
              <a:rPr lang="en-US" dirty="0" err="1" smtClean="0"/>
              <a:t>menjadi</a:t>
            </a:r>
            <a:r>
              <a:rPr lang="en-US" dirty="0" smtClean="0"/>
              <a:t> 2:</a:t>
            </a:r>
            <a:br>
              <a:rPr lang="en-US" dirty="0" smtClean="0"/>
            </a:br>
            <a:r>
              <a:rPr lang="en-US" cap="none" dirty="0" smtClean="0"/>
              <a:t>a.  </a:t>
            </a:r>
            <a:r>
              <a:rPr lang="en-US" cap="none" dirty="0" err="1" smtClean="0"/>
              <a:t>melawan</a:t>
            </a:r>
            <a:r>
              <a:rPr lang="en-US" cap="none" dirty="0" smtClean="0"/>
              <a:t> </a:t>
            </a:r>
            <a:r>
              <a:rPr lang="en-US" cap="none" dirty="0" err="1" smtClean="0"/>
              <a:t>hukum</a:t>
            </a:r>
            <a:r>
              <a:rPr lang="en-US" cap="none" dirty="0" smtClean="0"/>
              <a:t> </a:t>
            </a:r>
            <a:r>
              <a:rPr lang="en-US" cap="none" dirty="0" err="1" smtClean="0"/>
              <a:t>materiil</a:t>
            </a:r>
            <a:r>
              <a:rPr lang="en-US" cap="none" dirty="0" smtClean="0"/>
              <a:t> </a:t>
            </a:r>
            <a:r>
              <a:rPr lang="en-US" cap="none" dirty="0" err="1" smtClean="0"/>
              <a:t>arti</a:t>
            </a:r>
            <a:r>
              <a:rPr lang="en-US" cap="none" dirty="0" smtClean="0"/>
              <a:t> </a:t>
            </a:r>
            <a:r>
              <a:rPr lang="en-US" b="1" cap="none" dirty="0" err="1" smtClean="0"/>
              <a:t>positif</a:t>
            </a:r>
            <a:r>
              <a:rPr lang="en-US" b="1" cap="none" dirty="0" smtClean="0"/>
              <a:t> (+)</a:t>
            </a:r>
            <a:r>
              <a:rPr lang="en-US" cap="none" dirty="0" smtClean="0"/>
              <a:t> </a:t>
            </a:r>
            <a:r>
              <a:rPr lang="en-US" cap="none" dirty="0" err="1" smtClean="0"/>
              <a:t>ada</a:t>
            </a:r>
            <a:r>
              <a:rPr lang="en-US" cap="none" dirty="0" smtClean="0"/>
              <a:t> </a:t>
            </a:r>
            <a:r>
              <a:rPr lang="en-US" cap="none" dirty="0" err="1" smtClean="0"/>
              <a:t>perbuatan</a:t>
            </a:r>
            <a:r>
              <a:rPr lang="en-US" cap="none" dirty="0" smtClean="0"/>
              <a:t> </a:t>
            </a:r>
            <a:r>
              <a:rPr lang="en-US" cap="none" dirty="0" err="1" smtClean="0"/>
              <a:t>tapi</a:t>
            </a:r>
            <a:r>
              <a:rPr lang="en-US" cap="none" dirty="0" smtClean="0"/>
              <a:t> </a:t>
            </a:r>
            <a:r>
              <a:rPr lang="en-US" cap="none" dirty="0" err="1" smtClean="0"/>
              <a:t>tidak</a:t>
            </a:r>
            <a:r>
              <a:rPr lang="en-US" cap="none" dirty="0" smtClean="0"/>
              <a:t> </a:t>
            </a:r>
            <a:r>
              <a:rPr lang="en-US" cap="none" dirty="0" err="1" smtClean="0"/>
              <a:t>melanggar</a:t>
            </a:r>
            <a:r>
              <a:rPr lang="en-US" cap="none" dirty="0" smtClean="0"/>
              <a:t/>
            </a:r>
            <a:br>
              <a:rPr lang="en-US" cap="none" dirty="0" smtClean="0"/>
            </a:br>
            <a:r>
              <a:rPr lang="en-US" cap="none" dirty="0" smtClean="0"/>
              <a:t>per-</a:t>
            </a:r>
            <a:r>
              <a:rPr lang="en-US" cap="none" dirty="0" err="1" smtClean="0"/>
              <a:t>uu</a:t>
            </a:r>
            <a:r>
              <a:rPr lang="en-US" cap="none" dirty="0" smtClean="0"/>
              <a:t>, </a:t>
            </a:r>
            <a:r>
              <a:rPr lang="en-US" cap="none" dirty="0" err="1" smtClean="0"/>
              <a:t>namun</a:t>
            </a:r>
            <a:r>
              <a:rPr lang="en-US" cap="none" dirty="0" smtClean="0"/>
              <a:t> </a:t>
            </a:r>
            <a:r>
              <a:rPr lang="en-US" cap="none" dirty="0" err="1" smtClean="0"/>
              <a:t>tidak</a:t>
            </a:r>
            <a:r>
              <a:rPr lang="en-US" cap="none" dirty="0" smtClean="0"/>
              <a:t> </a:t>
            </a:r>
            <a:r>
              <a:rPr lang="en-US" cap="none" dirty="0" err="1" smtClean="0"/>
              <a:t>sesuai</a:t>
            </a:r>
            <a:r>
              <a:rPr lang="en-US" cap="none" dirty="0" smtClean="0"/>
              <a:t> </a:t>
            </a:r>
            <a:r>
              <a:rPr lang="en-US" cap="none" dirty="0" err="1" smtClean="0"/>
              <a:t>dengan</a:t>
            </a:r>
            <a:r>
              <a:rPr lang="en-US" cap="none" dirty="0" smtClean="0"/>
              <a:t> </a:t>
            </a:r>
            <a:r>
              <a:rPr lang="en-US" cap="none" dirty="0" err="1" smtClean="0"/>
              <a:t>nilai</a:t>
            </a:r>
            <a:r>
              <a:rPr lang="en-US" cap="none" dirty="0" smtClean="0"/>
              <a:t> </a:t>
            </a:r>
            <a:r>
              <a:rPr lang="en-US" cap="none" dirty="0" err="1" smtClean="0"/>
              <a:t>dalam</a:t>
            </a:r>
            <a:r>
              <a:rPr lang="en-US" cap="none" dirty="0" smtClean="0"/>
              <a:t> </a:t>
            </a:r>
            <a:r>
              <a:rPr lang="en-US" cap="none" dirty="0" err="1" smtClean="0"/>
              <a:t>masyarakat</a:t>
            </a:r>
            <a:r>
              <a:rPr lang="en-US" cap="none" dirty="0" smtClean="0"/>
              <a:t>.</a:t>
            </a:r>
            <a:br>
              <a:rPr lang="en-US" cap="none" dirty="0" smtClean="0"/>
            </a:br>
            <a:r>
              <a:rPr lang="en-US" cap="none" dirty="0" smtClean="0"/>
              <a:t>b.  </a:t>
            </a:r>
            <a:r>
              <a:rPr lang="en-US" cap="none" dirty="0" err="1" smtClean="0"/>
              <a:t>melawan</a:t>
            </a:r>
            <a:r>
              <a:rPr lang="en-US" cap="none" dirty="0" smtClean="0"/>
              <a:t> </a:t>
            </a:r>
            <a:r>
              <a:rPr lang="en-US" cap="none" dirty="0" err="1" smtClean="0"/>
              <a:t>hukum</a:t>
            </a:r>
            <a:r>
              <a:rPr lang="en-US" cap="none" dirty="0" smtClean="0"/>
              <a:t> </a:t>
            </a:r>
            <a:r>
              <a:rPr lang="en-US" cap="none" dirty="0" err="1" smtClean="0"/>
              <a:t>materiil</a:t>
            </a:r>
            <a:r>
              <a:rPr lang="en-US" cap="none" dirty="0" smtClean="0"/>
              <a:t> </a:t>
            </a:r>
            <a:r>
              <a:rPr lang="en-US" cap="none" dirty="0" err="1" smtClean="0"/>
              <a:t>arti</a:t>
            </a:r>
            <a:r>
              <a:rPr lang="en-US" cap="none" dirty="0" smtClean="0"/>
              <a:t> </a:t>
            </a:r>
            <a:r>
              <a:rPr lang="en-US" b="1" cap="none" dirty="0" err="1" smtClean="0"/>
              <a:t>negatif</a:t>
            </a:r>
            <a:r>
              <a:rPr lang="en-US" b="1" cap="none" dirty="0" smtClean="0"/>
              <a:t> </a:t>
            </a:r>
            <a:r>
              <a:rPr lang="en-US" cap="none" dirty="0" smtClean="0"/>
              <a:t>(-) </a:t>
            </a:r>
            <a:r>
              <a:rPr lang="en-US" cap="none" dirty="0" err="1" smtClean="0"/>
              <a:t>ada</a:t>
            </a:r>
            <a:r>
              <a:rPr lang="en-US" cap="none" dirty="0" smtClean="0"/>
              <a:t> </a:t>
            </a:r>
            <a:r>
              <a:rPr lang="en-US" cap="none" dirty="0" err="1" smtClean="0"/>
              <a:t>perbuatan</a:t>
            </a:r>
            <a:r>
              <a:rPr lang="en-US" cap="none" dirty="0" smtClean="0"/>
              <a:t> yang </a:t>
            </a:r>
            <a:r>
              <a:rPr lang="en-US" cap="none" dirty="0" err="1" smtClean="0"/>
              <a:t>tidak</a:t>
            </a:r>
            <a:r>
              <a:rPr lang="en-US" cap="none" dirty="0" smtClean="0"/>
              <a:t> </a:t>
            </a:r>
            <a:r>
              <a:rPr lang="en-US" cap="none" dirty="0" err="1" smtClean="0"/>
              <a:t>dianggap</a:t>
            </a:r>
            <a:r>
              <a:rPr lang="en-US" cap="none" dirty="0" smtClean="0"/>
              <a:t> </a:t>
            </a:r>
            <a:r>
              <a:rPr lang="en-US" cap="none" dirty="0" err="1" smtClean="0"/>
              <a:t>menurut</a:t>
            </a:r>
            <a:r>
              <a:rPr lang="en-US" cap="none" dirty="0" smtClean="0"/>
              <a:t> </a:t>
            </a:r>
            <a:r>
              <a:rPr lang="en-US" cap="none" dirty="0" err="1" smtClean="0"/>
              <a:t>peraturan</a:t>
            </a:r>
            <a:r>
              <a:rPr lang="en-US" cap="none" dirty="0" smtClean="0"/>
              <a:t> per-</a:t>
            </a:r>
            <a:r>
              <a:rPr lang="en-US" cap="none" dirty="0" err="1" smtClean="0"/>
              <a:t>uu</a:t>
            </a:r>
            <a:r>
              <a:rPr lang="en-US" cap="none" dirty="0" smtClean="0"/>
              <a:t>, </a:t>
            </a:r>
            <a:r>
              <a:rPr lang="en-US" cap="none" dirty="0" err="1" smtClean="0"/>
              <a:t>namun</a:t>
            </a:r>
            <a:r>
              <a:rPr lang="en-US" cap="none" dirty="0" smtClean="0"/>
              <a:t> </a:t>
            </a:r>
            <a:r>
              <a:rPr lang="en-US" cap="none" dirty="0" err="1" smtClean="0"/>
              <a:t>dalam</a:t>
            </a:r>
            <a:r>
              <a:rPr lang="en-US" cap="none" dirty="0" smtClean="0"/>
              <a:t> </a:t>
            </a:r>
            <a:r>
              <a:rPr lang="en-US" cap="none" dirty="0" err="1" smtClean="0"/>
              <a:t>masyarakat</a:t>
            </a:r>
            <a:r>
              <a:rPr lang="en-US" cap="none" dirty="0" smtClean="0"/>
              <a:t> </a:t>
            </a:r>
            <a:r>
              <a:rPr lang="en-US" cap="none" dirty="0" err="1" smtClean="0"/>
              <a:t>memperbolehkan</a:t>
            </a:r>
            <a:r>
              <a:rPr lang="en-US" cap="none" dirty="0" smtClean="0"/>
              <a:t>.</a:t>
            </a: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78</a:t>
            </a:fld>
            <a:endParaRPr lang="en-US"/>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85729"/>
            <a:ext cx="8501122" cy="6286544"/>
          </a:xfrm>
        </p:spPr>
        <p:txBody>
          <a:bodyPr>
            <a:normAutofit fontScale="90000"/>
          </a:bodyPr>
          <a:lstStyle/>
          <a:p>
            <a:r>
              <a:rPr lang="en-US" sz="4900" b="1" dirty="0" smtClean="0"/>
              <a:t>PERUMUSAN UNSUR-UNSUR</a:t>
            </a:r>
            <a:r>
              <a:rPr lang="en-US" dirty="0" smtClean="0"/>
              <a:t/>
            </a:r>
            <a:br>
              <a:rPr lang="en-US" dirty="0" smtClean="0"/>
            </a:br>
            <a:r>
              <a:rPr lang="en-US" dirty="0" smtClean="0"/>
              <a:t> </a:t>
            </a:r>
            <a:r>
              <a:rPr lang="en-US" sz="4400" dirty="0" smtClean="0"/>
              <a:t/>
            </a:r>
            <a:br>
              <a:rPr lang="en-US" sz="4400" dirty="0" smtClean="0"/>
            </a:br>
            <a:r>
              <a:rPr lang="en-US" sz="4400" cap="none" dirty="0" err="1" smtClean="0"/>
              <a:t>perumusan</a:t>
            </a:r>
            <a:r>
              <a:rPr lang="en-US" sz="4400" cap="none" dirty="0" smtClean="0"/>
              <a:t> </a:t>
            </a:r>
            <a:r>
              <a:rPr lang="en-US" sz="4400" cap="none" dirty="0" err="1" smtClean="0"/>
              <a:t>unsur</a:t>
            </a:r>
            <a:r>
              <a:rPr lang="en-US" sz="4400" cap="none" dirty="0" smtClean="0"/>
              <a:t> </a:t>
            </a:r>
            <a:r>
              <a:rPr lang="en-US" sz="4400" cap="none" dirty="0" err="1" smtClean="0"/>
              <a:t>adalah</a:t>
            </a:r>
            <a:r>
              <a:rPr lang="en-US" sz="4400" cap="none" dirty="0" smtClean="0"/>
              <a:t> </a:t>
            </a:r>
            <a:r>
              <a:rPr lang="en-US" sz="4400" cap="none" dirty="0" err="1" smtClean="0"/>
              <a:t>hal</a:t>
            </a:r>
            <a:r>
              <a:rPr lang="en-US" sz="4400" cap="none" dirty="0" smtClean="0"/>
              <a:t> yang paling </a:t>
            </a:r>
            <a:r>
              <a:rPr lang="en-US" sz="4400" cap="none" dirty="0" err="1" smtClean="0"/>
              <a:t>penting</a:t>
            </a:r>
            <a:r>
              <a:rPr lang="en-US" sz="4400" cap="none" dirty="0" smtClean="0"/>
              <a:t> </a:t>
            </a:r>
            <a:r>
              <a:rPr lang="en-US" sz="4400" cap="none" dirty="0" err="1" smtClean="0"/>
              <a:t>dalam</a:t>
            </a:r>
            <a:r>
              <a:rPr lang="en-US" sz="4400" cap="none" dirty="0" smtClean="0"/>
              <a:t> </a:t>
            </a:r>
            <a:r>
              <a:rPr lang="en-US" sz="4400" cap="none" dirty="0" err="1" smtClean="0"/>
              <a:t>hukum</a:t>
            </a:r>
            <a:r>
              <a:rPr lang="en-US" sz="4400" cap="none" dirty="0" smtClean="0"/>
              <a:t> </a:t>
            </a:r>
            <a:r>
              <a:rPr lang="en-US" sz="4400" cap="none" dirty="0" err="1" smtClean="0"/>
              <a:t>pidana</a:t>
            </a:r>
            <a:r>
              <a:rPr lang="en-US" sz="4400" cap="none" dirty="0" smtClean="0"/>
              <a:t>, </a:t>
            </a:r>
            <a:r>
              <a:rPr lang="en-US" sz="4400" cap="none" dirty="0" err="1" smtClean="0"/>
              <a:t>karena</a:t>
            </a:r>
            <a:r>
              <a:rPr lang="en-US" sz="4400" cap="none" dirty="0" smtClean="0"/>
              <a:t> </a:t>
            </a:r>
            <a:r>
              <a:rPr lang="en-US" sz="4400" cap="none" dirty="0" err="1" smtClean="0"/>
              <a:t>jika</a:t>
            </a:r>
            <a:r>
              <a:rPr lang="en-US" sz="4400" cap="none" dirty="0" smtClean="0"/>
              <a:t> </a:t>
            </a:r>
            <a:r>
              <a:rPr lang="en-US" sz="4400" cap="none" dirty="0" err="1" smtClean="0"/>
              <a:t>salah</a:t>
            </a:r>
            <a:r>
              <a:rPr lang="en-US" sz="4400" cap="none" dirty="0" smtClean="0"/>
              <a:t> </a:t>
            </a:r>
            <a:r>
              <a:rPr lang="en-US" sz="4400" cap="none" dirty="0" err="1" smtClean="0"/>
              <a:t>satu</a:t>
            </a:r>
            <a:r>
              <a:rPr lang="en-US" sz="4400" cap="none" dirty="0" smtClean="0"/>
              <a:t> </a:t>
            </a:r>
            <a:r>
              <a:rPr lang="en-US" sz="4400" cap="none" dirty="0" err="1" smtClean="0"/>
              <a:t>tidak</a:t>
            </a:r>
            <a:r>
              <a:rPr lang="en-US" sz="4400" cap="none" dirty="0" smtClean="0"/>
              <a:t> </a:t>
            </a:r>
            <a:r>
              <a:rPr lang="en-US" sz="4400" cap="none" dirty="0" err="1" smtClean="0"/>
              <a:t>terbukti</a:t>
            </a:r>
            <a:r>
              <a:rPr lang="en-US" sz="4400" cap="none" dirty="0" smtClean="0"/>
              <a:t>,</a:t>
            </a:r>
            <a:br>
              <a:rPr lang="en-US" sz="4400" cap="none" dirty="0" smtClean="0"/>
            </a:br>
            <a:r>
              <a:rPr lang="en-US" sz="4400" cap="none" dirty="0" smtClean="0"/>
              <a:t> </a:t>
            </a:r>
            <a:r>
              <a:rPr lang="en-US" sz="4400" cap="none" dirty="0" err="1" smtClean="0"/>
              <a:t>atau</a:t>
            </a:r>
            <a:r>
              <a:rPr lang="en-US" sz="4400" cap="none" dirty="0" smtClean="0"/>
              <a:t> </a:t>
            </a:r>
            <a:r>
              <a:rPr lang="en-US" sz="4400" cap="none" dirty="0" err="1" smtClean="0"/>
              <a:t>kurang</a:t>
            </a:r>
            <a:r>
              <a:rPr lang="en-US" sz="4400" cap="none" dirty="0" smtClean="0"/>
              <a:t> </a:t>
            </a:r>
            <a:r>
              <a:rPr lang="en-US" sz="4400" cap="none" dirty="0" err="1" smtClean="0"/>
              <a:t>bukti</a:t>
            </a:r>
            <a:r>
              <a:rPr lang="en-US" sz="4400" cap="none" dirty="0" smtClean="0"/>
              <a:t> = </a:t>
            </a:r>
            <a:r>
              <a:rPr lang="en-US" sz="4400" cap="none" dirty="0" err="1" smtClean="0"/>
              <a:t>tidak</a:t>
            </a:r>
            <a:r>
              <a:rPr lang="en-US" sz="4400" cap="none" dirty="0" smtClean="0"/>
              <a:t> </a:t>
            </a:r>
            <a:r>
              <a:rPr lang="en-US" sz="4400" cap="none" dirty="0" err="1" smtClean="0"/>
              <a:t>terbukti</a:t>
            </a:r>
            <a:r>
              <a:rPr lang="en-US" sz="4400" cap="none" dirty="0" smtClean="0"/>
              <a:t>, </a:t>
            </a:r>
            <a:br>
              <a:rPr lang="en-US" sz="4400" cap="none" dirty="0" smtClean="0"/>
            </a:br>
            <a:r>
              <a:rPr lang="en-US" sz="4400" cap="none" dirty="0" err="1" smtClean="0"/>
              <a:t>maka</a:t>
            </a:r>
            <a:r>
              <a:rPr lang="en-US" sz="4400" cap="none" dirty="0" smtClean="0"/>
              <a:t> </a:t>
            </a:r>
            <a:r>
              <a:rPr lang="en-US" sz="4400" cap="none" dirty="0" err="1" smtClean="0"/>
              <a:t>terdakwa</a:t>
            </a:r>
            <a:r>
              <a:rPr lang="en-US" sz="4400" cap="none" dirty="0" smtClean="0"/>
              <a:t> </a:t>
            </a:r>
            <a:r>
              <a:rPr lang="en-US" sz="4400" cap="none" dirty="0" err="1" smtClean="0"/>
              <a:t>akan</a:t>
            </a:r>
            <a:r>
              <a:rPr lang="en-US" sz="4400" cap="none" dirty="0" smtClean="0"/>
              <a:t> </a:t>
            </a:r>
            <a:r>
              <a:rPr lang="en-US" sz="4400" cap="none" dirty="0" err="1" smtClean="0"/>
              <a:t>bebas</a:t>
            </a:r>
            <a:r>
              <a:rPr lang="en-US" sz="4400" cap="none" dirty="0" smtClean="0"/>
              <a:t> </a:t>
            </a:r>
            <a:r>
              <a:rPr lang="en-US" sz="4400" cap="none" dirty="0" err="1" smtClean="0"/>
              <a:t>atau</a:t>
            </a:r>
            <a:r>
              <a:rPr lang="en-US" sz="4400" cap="none" dirty="0" smtClean="0"/>
              <a:t> </a:t>
            </a:r>
            <a:r>
              <a:rPr lang="en-US" sz="4400" cap="none" dirty="0" err="1" smtClean="0"/>
              <a:t>lepas</a:t>
            </a:r>
            <a:r>
              <a:rPr lang="en-US" sz="4400" cap="none" dirty="0" smtClean="0"/>
              <a:t>. </a:t>
            </a:r>
            <a:r>
              <a:rPr lang="en-US" sz="4400" cap="none" dirty="0" err="1" smtClean="0"/>
              <a:t>dalam</a:t>
            </a:r>
            <a:r>
              <a:rPr lang="en-US" sz="4400" cap="none" dirty="0" smtClean="0"/>
              <a:t> </a:t>
            </a:r>
            <a:r>
              <a:rPr lang="en-US" sz="4400" cap="none" dirty="0" err="1" smtClean="0"/>
              <a:t>perumusan</a:t>
            </a:r>
            <a:r>
              <a:rPr lang="en-US" sz="4400" cap="none" dirty="0" smtClean="0"/>
              <a:t> </a:t>
            </a:r>
            <a:r>
              <a:rPr lang="en-US" sz="4400" cap="none" dirty="0" err="1" smtClean="0"/>
              <a:t>ini</a:t>
            </a:r>
            <a:r>
              <a:rPr lang="en-US" sz="4400" cap="none" dirty="0" smtClean="0"/>
              <a:t> </a:t>
            </a:r>
            <a:r>
              <a:rPr lang="en-US" sz="4400" cap="none" dirty="0" err="1" smtClean="0"/>
              <a:t>kita</a:t>
            </a:r>
            <a:r>
              <a:rPr lang="en-US" sz="4400" cap="none" dirty="0" smtClean="0"/>
              <a:t> </a:t>
            </a:r>
            <a:r>
              <a:rPr lang="en-US" sz="4400" cap="none" dirty="0" err="1" smtClean="0"/>
              <a:t>bertindak</a:t>
            </a:r>
            <a:r>
              <a:rPr lang="en-US" sz="4400" cap="none" dirty="0" smtClean="0"/>
              <a:t> </a:t>
            </a:r>
            <a:r>
              <a:rPr lang="en-US" sz="4400" cap="none" dirty="0" err="1" smtClean="0"/>
              <a:t>sebagai</a:t>
            </a:r>
            <a:r>
              <a:rPr lang="en-US" sz="4400" cap="none" dirty="0" smtClean="0"/>
              <a:t> </a:t>
            </a:r>
            <a:r>
              <a:rPr lang="en-US" sz="4400" cap="none" dirty="0" err="1" smtClean="0"/>
              <a:t>jaksa</a:t>
            </a:r>
            <a:r>
              <a:rPr lang="en-US" sz="4400" cap="none" dirty="0" smtClean="0"/>
              <a:t> </a:t>
            </a:r>
            <a:r>
              <a:rPr lang="en-US" sz="4400" cap="none" dirty="0" err="1" smtClean="0"/>
              <a:t>penuntut</a:t>
            </a:r>
            <a:r>
              <a:rPr lang="en-US" sz="4400" cap="none" dirty="0" smtClean="0"/>
              <a:t> </a:t>
            </a:r>
            <a:r>
              <a:rPr lang="en-US" sz="4400" cap="none" dirty="0" err="1" smtClean="0"/>
              <a:t>umum</a:t>
            </a:r>
            <a:r>
              <a:rPr lang="en-US" sz="4400" cap="none" dirty="0" smtClean="0"/>
              <a:t> yang </a:t>
            </a:r>
            <a:r>
              <a:rPr lang="en-US" sz="4400" cap="none" dirty="0" err="1" smtClean="0"/>
              <a:t>menyakinkan</a:t>
            </a:r>
            <a:r>
              <a:rPr lang="en-US" sz="4400" cap="none" dirty="0" smtClean="0"/>
              <a:t> hakim.</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79</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89"/>
            <a:ext cx="8215370" cy="6429421"/>
          </a:xfrm>
        </p:spPr>
        <p:txBody>
          <a:bodyPr/>
          <a:lstStyle/>
          <a:p>
            <a:r>
              <a:rPr lang="en-US" cap="none" dirty="0" err="1" smtClean="0"/>
              <a:t>Pasal</a:t>
            </a:r>
            <a:r>
              <a:rPr lang="en-US" cap="none" dirty="0" smtClean="0"/>
              <a:t> 241 : </a:t>
            </a:r>
            <a:r>
              <a:rPr lang="en-US" cap="none" dirty="0" err="1" smtClean="0"/>
              <a:t>Pembunuhan</a:t>
            </a:r>
            <a:r>
              <a:rPr lang="en-US" cap="none" dirty="0" smtClean="0"/>
              <a:t> </a:t>
            </a:r>
            <a:r>
              <a:rPr lang="en-US" cap="none" dirty="0" err="1" smtClean="0"/>
              <a:t>Terhadap</a:t>
            </a:r>
            <a:r>
              <a:rPr lang="en-US" cap="none" dirty="0" smtClean="0"/>
              <a:t> </a:t>
            </a:r>
            <a:r>
              <a:rPr lang="en-US" cap="none" dirty="0" err="1" smtClean="0"/>
              <a:t>Anak</a:t>
            </a:r>
            <a:r>
              <a:rPr lang="en-US" cap="none" dirty="0" smtClean="0"/>
              <a:t/>
            </a:r>
            <a:br>
              <a:rPr lang="en-US" cap="none" dirty="0" smtClean="0"/>
            </a:br>
            <a:r>
              <a:rPr lang="en-US" cap="none" dirty="0" err="1" smtClean="0"/>
              <a:t>Pasal</a:t>
            </a:r>
            <a:r>
              <a:rPr lang="en-US" cap="none" dirty="0" smtClean="0"/>
              <a:t> 242 : </a:t>
            </a:r>
            <a:r>
              <a:rPr lang="en-US" cap="none" dirty="0" err="1" smtClean="0"/>
              <a:t>Sumpah</a:t>
            </a:r>
            <a:r>
              <a:rPr lang="en-US" cap="none" dirty="0" smtClean="0"/>
              <a:t> </a:t>
            </a:r>
            <a:r>
              <a:rPr lang="en-US" cap="none" dirty="0" err="1" smtClean="0"/>
              <a:t>Palsu</a:t>
            </a:r>
            <a:r>
              <a:rPr lang="en-US" cap="none" dirty="0" smtClean="0"/>
              <a:t> Dan </a:t>
            </a:r>
            <a:r>
              <a:rPr lang="en-US" cap="none" dirty="0" err="1" smtClean="0"/>
              <a:t>Keterangan</a:t>
            </a:r>
            <a:r>
              <a:rPr lang="en-US" cap="none" dirty="0" smtClean="0"/>
              <a:t> </a:t>
            </a:r>
            <a:r>
              <a:rPr lang="en-US" cap="none" dirty="0" err="1" smtClean="0"/>
              <a:t>Palsu</a:t>
            </a:r>
            <a:r>
              <a:rPr lang="en-US" cap="none" dirty="0" smtClean="0"/>
              <a:t/>
            </a:r>
            <a:br>
              <a:rPr lang="en-US" cap="none" dirty="0" smtClean="0"/>
            </a:br>
            <a:r>
              <a:rPr lang="en-US" cap="none" dirty="0" err="1" smtClean="0"/>
              <a:t>Pasal</a:t>
            </a:r>
            <a:r>
              <a:rPr lang="en-US" cap="none" dirty="0" smtClean="0"/>
              <a:t> 244 : </a:t>
            </a:r>
            <a:r>
              <a:rPr lang="en-US" cap="none" dirty="0" err="1" smtClean="0"/>
              <a:t>Pemalsuan</a:t>
            </a:r>
            <a:r>
              <a:rPr lang="en-US" cap="none" dirty="0" smtClean="0"/>
              <a:t> Mata </a:t>
            </a:r>
            <a:r>
              <a:rPr lang="en-US" cap="none" dirty="0" err="1" smtClean="0"/>
              <a:t>Uang</a:t>
            </a:r>
            <a:r>
              <a:rPr lang="en-US" cap="none" dirty="0" smtClean="0"/>
              <a:t/>
            </a:r>
            <a:br>
              <a:rPr lang="en-US" cap="none" dirty="0" smtClean="0"/>
            </a:br>
            <a:r>
              <a:rPr lang="en-US" cap="none" dirty="0" err="1" smtClean="0"/>
              <a:t>Pasal</a:t>
            </a:r>
            <a:r>
              <a:rPr lang="en-US" cap="none" dirty="0" smtClean="0"/>
              <a:t> 281 : </a:t>
            </a:r>
            <a:r>
              <a:rPr lang="en-US" cap="none" dirty="0" err="1" smtClean="0"/>
              <a:t>Kejahatan</a:t>
            </a:r>
            <a:r>
              <a:rPr lang="en-US" cap="none" dirty="0" smtClean="0"/>
              <a:t> </a:t>
            </a:r>
            <a:r>
              <a:rPr lang="en-US" cap="none" dirty="0" err="1" smtClean="0"/>
              <a:t>Kesusilaan</a:t>
            </a:r>
            <a:r>
              <a:rPr lang="en-US" cap="none" dirty="0" smtClean="0"/>
              <a:t/>
            </a:r>
            <a:br>
              <a:rPr lang="en-US" cap="none" dirty="0" smtClean="0"/>
            </a:br>
            <a:r>
              <a:rPr lang="en-US" cap="none" dirty="0" err="1" smtClean="0"/>
              <a:t>Pasal</a:t>
            </a:r>
            <a:r>
              <a:rPr lang="en-US" cap="none" dirty="0" smtClean="0"/>
              <a:t> 285 : </a:t>
            </a:r>
            <a:r>
              <a:rPr lang="en-US" cap="none" dirty="0" err="1" smtClean="0"/>
              <a:t>Pemerkosaan</a:t>
            </a:r>
            <a:r>
              <a:rPr lang="en-US" cap="none" dirty="0" smtClean="0"/>
              <a:t/>
            </a:r>
            <a:br>
              <a:rPr lang="en-US" cap="none" dirty="0" smtClean="0"/>
            </a:br>
            <a:r>
              <a:rPr lang="en-US" cap="none" dirty="0" err="1" smtClean="0"/>
              <a:t>Pasal</a:t>
            </a:r>
            <a:r>
              <a:rPr lang="en-US" cap="none" dirty="0" smtClean="0"/>
              <a:t> 300 : </a:t>
            </a:r>
            <a:r>
              <a:rPr lang="en-US" cap="none" dirty="0" err="1" smtClean="0"/>
              <a:t>minuman</a:t>
            </a:r>
            <a:r>
              <a:rPr lang="en-US" cap="none" dirty="0" smtClean="0"/>
              <a:t> </a:t>
            </a:r>
            <a:r>
              <a:rPr lang="en-US" cap="none" dirty="0" err="1" smtClean="0"/>
              <a:t>keras</a:t>
            </a:r>
            <a:r>
              <a:rPr lang="en-US" cap="none" dirty="0" smtClean="0"/>
              <a:t/>
            </a:r>
            <a:br>
              <a:rPr lang="en-US" cap="none" dirty="0" smtClean="0"/>
            </a:br>
            <a:r>
              <a:rPr lang="en-US" cap="none" dirty="0" err="1" smtClean="0"/>
              <a:t>Pasal</a:t>
            </a:r>
            <a:r>
              <a:rPr lang="en-US" cap="none" dirty="0" smtClean="0"/>
              <a:t> 303 : </a:t>
            </a:r>
            <a:r>
              <a:rPr lang="en-US" cap="none" dirty="0" err="1" smtClean="0"/>
              <a:t>Perjudian</a:t>
            </a:r>
            <a:r>
              <a:rPr lang="en-US" cap="none" dirty="0" smtClean="0"/>
              <a:t/>
            </a:r>
            <a:br>
              <a:rPr lang="en-US" cap="none" dirty="0" smtClean="0"/>
            </a:br>
            <a:r>
              <a:rPr lang="en-US" cap="none" dirty="0" err="1" smtClean="0"/>
              <a:t>Pasal</a:t>
            </a:r>
            <a:r>
              <a:rPr lang="en-US" cap="none" dirty="0" smtClean="0"/>
              <a:t> 310 : </a:t>
            </a:r>
            <a:r>
              <a:rPr lang="en-US" cap="none" dirty="0" err="1" smtClean="0"/>
              <a:t>Penghinaan</a:t>
            </a:r>
            <a:r>
              <a:rPr lang="en-US" cap="none" dirty="0" smtClean="0"/>
              <a:t/>
            </a:r>
            <a:br>
              <a:rPr lang="en-US" cap="none" dirty="0" smtClean="0"/>
            </a:br>
            <a:r>
              <a:rPr lang="en-US" cap="none" dirty="0" err="1" smtClean="0"/>
              <a:t>Pasal</a:t>
            </a:r>
            <a:r>
              <a:rPr lang="en-US" cap="none" dirty="0" smtClean="0"/>
              <a:t> 311 : </a:t>
            </a:r>
            <a:r>
              <a:rPr lang="en-US" cap="none" dirty="0" err="1" smtClean="0"/>
              <a:t>Menfitnah</a:t>
            </a:r>
            <a:r>
              <a:rPr lang="en-US" cap="none" dirty="0" smtClean="0"/>
              <a:t/>
            </a:r>
            <a:br>
              <a:rPr lang="en-US" cap="none" dirty="0" smtClean="0"/>
            </a:br>
            <a:r>
              <a:rPr lang="en-US" cap="none" dirty="0" err="1" smtClean="0"/>
              <a:t>Pasal</a:t>
            </a:r>
            <a:r>
              <a:rPr lang="en-US" cap="none" dirty="0" smtClean="0"/>
              <a:t> 328 : </a:t>
            </a:r>
            <a:r>
              <a:rPr lang="en-US" cap="none" dirty="0" err="1" smtClean="0"/>
              <a:t>Penculikan</a:t>
            </a:r>
            <a:r>
              <a:rPr lang="en-US" cap="none" dirty="0" smtClean="0"/>
              <a:t/>
            </a:r>
            <a:br>
              <a:rPr lang="en-US" cap="none" dirty="0" smtClean="0"/>
            </a:br>
            <a:r>
              <a:rPr lang="en-US" cap="none" dirty="0" err="1" smtClean="0"/>
              <a:t>Pasal</a:t>
            </a:r>
            <a:r>
              <a:rPr lang="en-US" cap="none" dirty="0" smtClean="0"/>
              <a:t> 338 : </a:t>
            </a:r>
            <a:r>
              <a:rPr lang="en-US" cap="none" dirty="0" err="1" smtClean="0"/>
              <a:t>Pembunuhan</a:t>
            </a:r>
            <a:r>
              <a:rPr lang="en-US" cap="none" dirty="0" smtClean="0"/>
              <a:t> </a:t>
            </a:r>
            <a:r>
              <a:rPr lang="en-US" cap="none" dirty="0" err="1" smtClean="0"/>
              <a:t>Biasa</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8</a:t>
            </a:fld>
            <a:endParaRPr lang="en-US"/>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1"/>
            <a:ext cx="8572560" cy="6643710"/>
          </a:xfrm>
        </p:spPr>
        <p:txBody>
          <a:bodyPr>
            <a:normAutofit/>
          </a:bodyPr>
          <a:lstStyle/>
          <a:p>
            <a:r>
              <a:rPr lang="en-US" cap="none" dirty="0" smtClean="0"/>
              <a:t>Ola (WN AUSTRALIA KETURUNAN INDONESIA)</a:t>
            </a:r>
            <a:br>
              <a:rPr lang="en-US" cap="none" dirty="0" smtClean="0"/>
            </a:br>
            <a:r>
              <a:rPr lang="en-US" cap="none" dirty="0" smtClean="0"/>
              <a:t> </a:t>
            </a:r>
            <a:r>
              <a:rPr lang="en-US" cap="none" dirty="0" err="1" smtClean="0"/>
              <a:t>sedang</a:t>
            </a:r>
            <a:r>
              <a:rPr lang="en-US" cap="none" dirty="0" smtClean="0"/>
              <a:t> </a:t>
            </a:r>
            <a:r>
              <a:rPr lang="en-US" cap="none" dirty="0" err="1" smtClean="0"/>
              <a:t>asyik</a:t>
            </a:r>
            <a:r>
              <a:rPr lang="en-US" cap="none" dirty="0" smtClean="0"/>
              <a:t> </a:t>
            </a:r>
            <a:r>
              <a:rPr lang="en-US" cap="none" dirty="0" err="1" smtClean="0"/>
              <a:t>membaca</a:t>
            </a:r>
            <a:r>
              <a:rPr lang="en-US" cap="none" dirty="0" smtClean="0"/>
              <a:t> </a:t>
            </a:r>
            <a:r>
              <a:rPr lang="en-US" cap="none" dirty="0" err="1" smtClean="0"/>
              <a:t>boran</a:t>
            </a:r>
            <a:r>
              <a:rPr lang="en-US" cap="none" dirty="0" smtClean="0"/>
              <a:t> </a:t>
            </a:r>
            <a:r>
              <a:rPr lang="en-US" cap="none" dirty="0" err="1" smtClean="0"/>
              <a:t>di</a:t>
            </a:r>
            <a:r>
              <a:rPr lang="en-US" cap="none" dirty="0" smtClean="0"/>
              <a:t> </a:t>
            </a:r>
            <a:r>
              <a:rPr lang="en-US" cap="none" dirty="0" err="1" smtClean="0"/>
              <a:t>pinggir</a:t>
            </a:r>
            <a:r>
              <a:rPr lang="en-US" cap="none" dirty="0" smtClean="0"/>
              <a:t> </a:t>
            </a:r>
            <a:r>
              <a:rPr lang="en-US" cap="none" dirty="0" err="1" smtClean="0"/>
              <a:t>kolam</a:t>
            </a:r>
            <a:r>
              <a:rPr lang="en-US" cap="none" dirty="0" smtClean="0"/>
              <a:t> </a:t>
            </a:r>
            <a:r>
              <a:rPr lang="en-US" cap="none" dirty="0" err="1" smtClean="0"/>
              <a:t>renang</a:t>
            </a:r>
            <a:r>
              <a:rPr lang="en-US" cap="none" dirty="0" smtClean="0"/>
              <a:t>, </a:t>
            </a:r>
            <a:r>
              <a:rPr lang="en-US" cap="none" dirty="0" err="1" smtClean="0"/>
              <a:t>di</a:t>
            </a:r>
            <a:r>
              <a:rPr lang="en-US" cap="none" dirty="0" smtClean="0"/>
              <a:t> </a:t>
            </a:r>
            <a:r>
              <a:rPr lang="en-US" cap="none" dirty="0" err="1" smtClean="0"/>
              <a:t>apartemen</a:t>
            </a:r>
            <a:r>
              <a:rPr lang="en-US" cap="none" dirty="0" smtClean="0"/>
              <a:t> </a:t>
            </a:r>
            <a:r>
              <a:rPr lang="en-US" cap="none" dirty="0" err="1" smtClean="0"/>
              <a:t>tempat</a:t>
            </a:r>
            <a:r>
              <a:rPr lang="en-US" cap="none" dirty="0" smtClean="0"/>
              <a:t> </a:t>
            </a:r>
            <a:r>
              <a:rPr lang="en-US" cap="none" dirty="0" err="1" smtClean="0"/>
              <a:t>tinggalnya</a:t>
            </a:r>
            <a:r>
              <a:rPr lang="en-US" cap="none" dirty="0" smtClean="0"/>
              <a:t> </a:t>
            </a:r>
            <a:r>
              <a:rPr lang="en-US" cap="none" dirty="0" err="1" smtClean="0"/>
              <a:t>dikawasan</a:t>
            </a:r>
            <a:r>
              <a:rPr lang="en-US" cap="none" dirty="0" smtClean="0"/>
              <a:t> </a:t>
            </a:r>
            <a:r>
              <a:rPr lang="en-US" cap="none" dirty="0" err="1" smtClean="0"/>
              <a:t>simprug-jakarta</a:t>
            </a:r>
            <a:r>
              <a:rPr lang="en-US" cap="none" dirty="0" smtClean="0"/>
              <a:t> </a:t>
            </a:r>
            <a:r>
              <a:rPr lang="en-US" cap="none" dirty="0" err="1" smtClean="0"/>
              <a:t>selatan</a:t>
            </a:r>
            <a:r>
              <a:rPr lang="en-US" cap="none" dirty="0" smtClean="0"/>
              <a:t>, </a:t>
            </a:r>
            <a:r>
              <a:rPr lang="en-US" cap="none" dirty="0" err="1" smtClean="0"/>
              <a:t>ketika</a:t>
            </a:r>
            <a:r>
              <a:rPr lang="en-US" cap="none" dirty="0" smtClean="0"/>
              <a:t> </a:t>
            </a:r>
            <a:r>
              <a:rPr lang="en-US" cap="none" dirty="0" err="1" smtClean="0"/>
              <a:t>itu</a:t>
            </a:r>
            <a:r>
              <a:rPr lang="en-US" cap="none" dirty="0" smtClean="0"/>
              <a:t> </a:t>
            </a:r>
            <a:r>
              <a:rPr lang="en-US" cap="none" dirty="0" err="1" smtClean="0"/>
              <a:t>tiba</a:t>
            </a:r>
            <a:r>
              <a:rPr lang="en-US" cap="none" dirty="0" smtClean="0"/>
              <a:t>- </a:t>
            </a:r>
            <a:r>
              <a:rPr lang="en-US" cap="none" dirty="0" err="1" smtClean="0"/>
              <a:t>tiba</a:t>
            </a:r>
            <a:r>
              <a:rPr lang="en-US" cap="none" dirty="0" smtClean="0"/>
              <a:t> ARCHIE (WN INGGRIS), </a:t>
            </a:r>
            <a:r>
              <a:rPr lang="en-US" cap="none" dirty="0" err="1" smtClean="0"/>
              <a:t>bekas</a:t>
            </a:r>
            <a:r>
              <a:rPr lang="en-US" cap="none" dirty="0" smtClean="0"/>
              <a:t> </a:t>
            </a:r>
            <a:r>
              <a:rPr lang="en-US" cap="none" dirty="0" err="1" smtClean="0"/>
              <a:t>pacaranya</a:t>
            </a:r>
            <a:r>
              <a:rPr lang="en-US" cap="none" dirty="0" smtClean="0"/>
              <a:t> yang </a:t>
            </a:r>
            <a:r>
              <a:rPr lang="en-US" cap="none" dirty="0" err="1" smtClean="0"/>
              <a:t>baru</a:t>
            </a:r>
            <a:r>
              <a:rPr lang="en-US" cap="none" dirty="0" smtClean="0"/>
              <a:t> 2 (</a:t>
            </a:r>
            <a:r>
              <a:rPr lang="en-US" cap="none" dirty="0" err="1" smtClean="0"/>
              <a:t>dua</a:t>
            </a:r>
            <a:r>
              <a:rPr lang="en-US" cap="none" dirty="0" smtClean="0"/>
              <a:t>) </a:t>
            </a:r>
            <a:r>
              <a:rPr lang="en-US" cap="none" dirty="0" err="1" smtClean="0"/>
              <a:t>hari</a:t>
            </a:r>
            <a:r>
              <a:rPr lang="en-US" cap="none" dirty="0" smtClean="0"/>
              <a:t> </a:t>
            </a:r>
            <a:r>
              <a:rPr lang="en-US" cap="none" dirty="0" err="1" smtClean="0"/>
              <a:t>lalu</a:t>
            </a:r>
            <a:r>
              <a:rPr lang="en-US" cap="none" dirty="0" smtClean="0"/>
              <a:t> </a:t>
            </a:r>
            <a:r>
              <a:rPr lang="en-US" cap="none" dirty="0" err="1" smtClean="0"/>
              <a:t>diputuskan</a:t>
            </a:r>
            <a:r>
              <a:rPr lang="en-US" cap="none" dirty="0" smtClean="0"/>
              <a:t> </a:t>
            </a:r>
            <a:r>
              <a:rPr lang="en-US" cap="none" dirty="0" err="1" smtClean="0"/>
              <a:t>cintanya</a:t>
            </a:r>
            <a:r>
              <a:rPr lang="en-US" cap="none" dirty="0" smtClean="0"/>
              <a:t>, </a:t>
            </a:r>
            <a:r>
              <a:rPr lang="en-US" cap="none" dirty="0" err="1" smtClean="0"/>
              <a:t>menghampirinya</a:t>
            </a:r>
            <a:r>
              <a:rPr lang="en-US" cap="none" dirty="0" smtClean="0"/>
              <a:t> </a:t>
            </a:r>
            <a:r>
              <a:rPr lang="en-US" cap="none" dirty="0" err="1" smtClean="0"/>
              <a:t>dan</a:t>
            </a:r>
            <a:r>
              <a:rPr lang="en-US" cap="none" dirty="0" smtClean="0"/>
              <a:t> </a:t>
            </a:r>
            <a:r>
              <a:rPr lang="en-US" cap="none" dirty="0" err="1" smtClean="0"/>
              <a:t>langsung</a:t>
            </a:r>
            <a:r>
              <a:rPr lang="en-US" cap="none" dirty="0" smtClean="0"/>
              <a:t> </a:t>
            </a:r>
            <a:r>
              <a:rPr lang="en-US" cap="none" dirty="0" err="1" smtClean="0"/>
              <a:t>mengeluarkan</a:t>
            </a:r>
            <a:r>
              <a:rPr lang="en-US" cap="none" dirty="0" smtClean="0"/>
              <a:t> </a:t>
            </a:r>
            <a:r>
              <a:rPr lang="en-US" cap="none" dirty="0" err="1" smtClean="0"/>
              <a:t>kata-kata</a:t>
            </a:r>
            <a:r>
              <a:rPr lang="en-US" cap="none" dirty="0" smtClean="0"/>
              <a:t> </a:t>
            </a:r>
            <a:r>
              <a:rPr lang="en-US" cap="none" dirty="0" err="1" smtClean="0"/>
              <a:t>kasar</a:t>
            </a:r>
            <a:r>
              <a:rPr lang="en-US" cap="none" dirty="0" smtClean="0"/>
              <a:t>: </a:t>
            </a:r>
            <a:r>
              <a:rPr lang="en-US" i="1" cap="none" dirty="0" smtClean="0"/>
              <a:t>“</a:t>
            </a:r>
            <a:r>
              <a:rPr lang="en-US" i="1" cap="none" dirty="0" err="1" smtClean="0"/>
              <a:t>kalo</a:t>
            </a:r>
            <a:r>
              <a:rPr lang="en-US" i="1" cap="none" dirty="0" smtClean="0"/>
              <a:t> </a:t>
            </a:r>
            <a:r>
              <a:rPr lang="en-US" i="1" cap="none" dirty="0" err="1" smtClean="0"/>
              <a:t>gue</a:t>
            </a:r>
            <a:r>
              <a:rPr lang="en-US" i="1" cap="none" dirty="0" smtClean="0"/>
              <a:t> </a:t>
            </a:r>
            <a:r>
              <a:rPr lang="en-US" i="1" cap="none" dirty="0" err="1" smtClean="0"/>
              <a:t>nggak</a:t>
            </a:r>
            <a:r>
              <a:rPr lang="en-US" i="1" cap="none" dirty="0" smtClean="0"/>
              <a:t> </a:t>
            </a:r>
            <a:r>
              <a:rPr lang="en-US" i="1" cap="none" dirty="0" err="1" smtClean="0"/>
              <a:t>bisa</a:t>
            </a:r>
            <a:r>
              <a:rPr lang="en-US" i="1" cap="none" dirty="0" smtClean="0"/>
              <a:t> </a:t>
            </a:r>
            <a:r>
              <a:rPr lang="en-US" i="1" cap="none" dirty="0" err="1" smtClean="0"/>
              <a:t>dapetin</a:t>
            </a:r>
            <a:r>
              <a:rPr lang="en-US" i="1" cap="none" dirty="0" smtClean="0"/>
              <a:t> </a:t>
            </a:r>
            <a:r>
              <a:rPr lang="en-US" i="1" cap="none" dirty="0" err="1" smtClean="0"/>
              <a:t>cinta</a:t>
            </a:r>
            <a:r>
              <a:rPr lang="en-US" i="1" cap="none" dirty="0" smtClean="0"/>
              <a:t> </a:t>
            </a:r>
            <a:r>
              <a:rPr lang="en-US" i="1" cap="none" dirty="0" err="1" smtClean="0"/>
              <a:t>loe</a:t>
            </a:r>
            <a:r>
              <a:rPr lang="en-US" i="1" cap="none" dirty="0" smtClean="0"/>
              <a:t>, </a:t>
            </a:r>
            <a:r>
              <a:rPr lang="en-US" i="1" cap="none" dirty="0" err="1" smtClean="0"/>
              <a:t>maka</a:t>
            </a:r>
            <a:r>
              <a:rPr lang="en-US" i="1" cap="none" dirty="0" smtClean="0"/>
              <a:t> </a:t>
            </a:r>
            <a:r>
              <a:rPr lang="en-US" i="1" cap="none" dirty="0" err="1" smtClean="0"/>
              <a:t>nggak</a:t>
            </a:r>
            <a:r>
              <a:rPr lang="en-US" i="1" cap="none" dirty="0" smtClean="0"/>
              <a:t> </a:t>
            </a:r>
            <a:r>
              <a:rPr lang="en-US" i="1" cap="none" dirty="0" err="1" smtClean="0"/>
              <a:t>seorang</a:t>
            </a:r>
            <a:r>
              <a:rPr lang="en-US" i="1" cap="none" dirty="0" smtClean="0"/>
              <a:t> pun yang </a:t>
            </a:r>
            <a:r>
              <a:rPr lang="en-US" i="1" cap="none" dirty="0" err="1" smtClean="0"/>
              <a:t>akan</a:t>
            </a:r>
            <a:r>
              <a:rPr lang="en-US" i="1" cap="none" dirty="0" smtClean="0"/>
              <a:t> </a:t>
            </a:r>
            <a:r>
              <a:rPr lang="en-US" i="1" cap="none" dirty="0" err="1" smtClean="0"/>
              <a:t>dapetin</a:t>
            </a:r>
            <a:r>
              <a:rPr lang="en-US" i="1" cap="none" dirty="0" smtClean="0"/>
              <a:t>”</a:t>
            </a:r>
            <a:r>
              <a:rPr lang="en-US" cap="none" dirty="0" smtClean="0"/>
              <a:t>, </a:t>
            </a:r>
            <a:r>
              <a:rPr lang="en-US" cap="none" dirty="0" err="1" smtClean="0"/>
              <a:t>sambil</a:t>
            </a:r>
            <a:r>
              <a:rPr lang="en-US" cap="none" dirty="0" smtClean="0"/>
              <a:t> </a:t>
            </a:r>
            <a:r>
              <a:rPr lang="en-US" cap="none" dirty="0" err="1" smtClean="0"/>
              <a:t>mengayunkan</a:t>
            </a:r>
            <a:r>
              <a:rPr lang="en-US" cap="none" dirty="0" smtClean="0"/>
              <a:t> </a:t>
            </a:r>
            <a:r>
              <a:rPr lang="en-US" i="1" cap="none" dirty="0" smtClean="0"/>
              <a:t>stick softball </a:t>
            </a:r>
            <a:r>
              <a:rPr lang="en-US" cap="none" dirty="0" smtClean="0"/>
              <a:t>yang </a:t>
            </a:r>
            <a:r>
              <a:rPr lang="en-US" cap="none" dirty="0" err="1" smtClean="0"/>
              <a:t>dibawanya</a:t>
            </a:r>
            <a:r>
              <a:rPr lang="en-US" cap="none" dirty="0" smtClean="0"/>
              <a:t> </a:t>
            </a:r>
            <a:r>
              <a:rPr lang="en-US" cap="none" dirty="0" err="1" smtClean="0"/>
              <a:t>ke</a:t>
            </a:r>
            <a:r>
              <a:rPr lang="en-US" cap="none" dirty="0" smtClean="0"/>
              <a:t> </a:t>
            </a:r>
            <a:r>
              <a:rPr lang="en-US" cap="none" dirty="0" err="1" smtClean="0"/>
              <a:t>arah</a:t>
            </a:r>
            <a:r>
              <a:rPr lang="en-US" cap="none" dirty="0" smtClean="0"/>
              <a:t> </a:t>
            </a:r>
            <a:r>
              <a:rPr lang="en-US" cap="none" dirty="0" err="1" smtClean="0"/>
              <a:t>ola</a:t>
            </a:r>
            <a:r>
              <a:rPr lang="en-US" cap="none" dirty="0" smtClean="0"/>
              <a:t>. </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80</a:t>
            </a:fld>
            <a:endParaRPr lang="en-US"/>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00043"/>
            <a:ext cx="8501122" cy="6000792"/>
          </a:xfrm>
        </p:spPr>
        <p:txBody>
          <a:bodyPr>
            <a:normAutofit fontScale="90000"/>
          </a:bodyPr>
          <a:lstStyle/>
          <a:p>
            <a:r>
              <a:rPr lang="en-US" cap="none" dirty="0" err="1" smtClean="0"/>
              <a:t>menyadari</a:t>
            </a:r>
            <a:r>
              <a:rPr lang="en-US" cap="none" dirty="0" smtClean="0"/>
              <a:t> </a:t>
            </a:r>
            <a:r>
              <a:rPr lang="en-US" cap="none" dirty="0" err="1" smtClean="0"/>
              <a:t>adanya</a:t>
            </a:r>
            <a:r>
              <a:rPr lang="en-US" cap="none" dirty="0" smtClean="0"/>
              <a:t> </a:t>
            </a:r>
            <a:r>
              <a:rPr lang="en-US" cap="none" dirty="0" err="1" smtClean="0"/>
              <a:t>bahaya</a:t>
            </a:r>
            <a:r>
              <a:rPr lang="en-US" cap="none" dirty="0" smtClean="0"/>
              <a:t>, Rudi </a:t>
            </a:r>
            <a:r>
              <a:rPr lang="en-US" i="1" cap="none" dirty="0" smtClean="0"/>
              <a:t>Security </a:t>
            </a:r>
            <a:r>
              <a:rPr lang="en-US" cap="none" dirty="0" err="1" smtClean="0"/>
              <a:t>Apartemen</a:t>
            </a:r>
            <a:r>
              <a:rPr lang="en-US" cap="none" dirty="0" smtClean="0"/>
              <a:t> </a:t>
            </a:r>
            <a:r>
              <a:rPr lang="en-US" cap="none" dirty="0" err="1" smtClean="0"/>
              <a:t>langsung</a:t>
            </a:r>
            <a:r>
              <a:rPr lang="en-US" cap="none" dirty="0" smtClean="0"/>
              <a:t> </a:t>
            </a:r>
            <a:r>
              <a:rPr lang="en-US" cap="none" dirty="0" err="1" smtClean="0"/>
              <a:t>bertindak</a:t>
            </a:r>
            <a:r>
              <a:rPr lang="en-US" cap="none" dirty="0" smtClean="0"/>
              <a:t> </a:t>
            </a:r>
            <a:r>
              <a:rPr lang="en-US" cap="none" dirty="0" err="1" smtClean="0"/>
              <a:t>mencoba</a:t>
            </a:r>
            <a:r>
              <a:rPr lang="en-US" cap="none" dirty="0" smtClean="0"/>
              <a:t> </a:t>
            </a:r>
            <a:r>
              <a:rPr lang="en-US" cap="none" dirty="0" err="1" smtClean="0"/>
              <a:t>merebut</a:t>
            </a:r>
            <a:r>
              <a:rPr lang="en-US" cap="none" dirty="0" smtClean="0"/>
              <a:t> </a:t>
            </a:r>
            <a:r>
              <a:rPr lang="en-US" cap="none" dirty="0" err="1" smtClean="0"/>
              <a:t>senjata</a:t>
            </a:r>
            <a:r>
              <a:rPr lang="en-US" cap="none" dirty="0" smtClean="0"/>
              <a:t> </a:t>
            </a:r>
            <a:r>
              <a:rPr lang="en-US" cap="none" dirty="0" err="1" smtClean="0"/>
              <a:t>archie</a:t>
            </a:r>
            <a:r>
              <a:rPr lang="en-US" cap="none" dirty="0" smtClean="0"/>
              <a:t>. </a:t>
            </a:r>
            <a:r>
              <a:rPr lang="en-US" cap="none" dirty="0" err="1" smtClean="0"/>
              <a:t>sial</a:t>
            </a:r>
            <a:r>
              <a:rPr lang="en-US" cap="none" dirty="0" smtClean="0"/>
              <a:t> </a:t>
            </a:r>
            <a:r>
              <a:rPr lang="en-US" cap="none" dirty="0" err="1" smtClean="0"/>
              <a:t>bagi</a:t>
            </a:r>
            <a:r>
              <a:rPr lang="en-US" cap="none" dirty="0" smtClean="0"/>
              <a:t> Rudi, </a:t>
            </a:r>
            <a:r>
              <a:rPr lang="en-US" cap="none" dirty="0" err="1" smtClean="0"/>
              <a:t>ayunan</a:t>
            </a:r>
            <a:r>
              <a:rPr lang="en-US" cap="none" dirty="0" smtClean="0"/>
              <a:t> </a:t>
            </a:r>
            <a:r>
              <a:rPr lang="en-US" i="1" cap="none" dirty="0" smtClean="0"/>
              <a:t>stick </a:t>
            </a:r>
            <a:r>
              <a:rPr lang="en-US" cap="none" dirty="0" err="1" smtClean="0"/>
              <a:t>itu</a:t>
            </a:r>
            <a:r>
              <a:rPr lang="en-US" cap="none" dirty="0" smtClean="0"/>
              <a:t> </a:t>
            </a:r>
            <a:r>
              <a:rPr lang="en-US" cap="none" dirty="0" err="1" smtClean="0"/>
              <a:t>justru</a:t>
            </a:r>
            <a:r>
              <a:rPr lang="en-US" cap="none" dirty="0" smtClean="0"/>
              <a:t> </a:t>
            </a:r>
            <a:r>
              <a:rPr lang="en-US" cap="none" dirty="0" err="1" smtClean="0"/>
              <a:t>tepat</a:t>
            </a:r>
            <a:r>
              <a:rPr lang="en-US" cap="none" dirty="0" smtClean="0"/>
              <a:t> </a:t>
            </a:r>
            <a:r>
              <a:rPr lang="en-US" cap="none" dirty="0" err="1" smtClean="0"/>
              <a:t>mengenai</a:t>
            </a:r>
            <a:r>
              <a:rPr lang="en-US" cap="none" dirty="0" smtClean="0"/>
              <a:t> </a:t>
            </a:r>
            <a:r>
              <a:rPr lang="en-US" cap="none" dirty="0" err="1" smtClean="0"/>
              <a:t>rahangnya</a:t>
            </a:r>
            <a:r>
              <a:rPr lang="en-US" cap="none" dirty="0" smtClean="0"/>
              <a:t> </a:t>
            </a:r>
            <a:r>
              <a:rPr lang="en-US" cap="none" dirty="0" err="1" smtClean="0"/>
              <a:t>dan</a:t>
            </a:r>
            <a:r>
              <a:rPr lang="en-US" cap="none" dirty="0" smtClean="0"/>
              <a:t> </a:t>
            </a:r>
            <a:r>
              <a:rPr lang="en-US" cap="none" dirty="0" err="1" smtClean="0"/>
              <a:t>ia</a:t>
            </a:r>
            <a:r>
              <a:rPr lang="en-US" cap="none" dirty="0" smtClean="0"/>
              <a:t> pun </a:t>
            </a:r>
            <a:r>
              <a:rPr lang="en-US" cap="none" dirty="0" err="1" smtClean="0"/>
              <a:t>langsung</a:t>
            </a:r>
            <a:r>
              <a:rPr lang="en-US" cap="none" dirty="0" smtClean="0"/>
              <a:t> </a:t>
            </a:r>
            <a:r>
              <a:rPr lang="en-US" cap="none" dirty="0" err="1" smtClean="0"/>
              <a:t>roboh</a:t>
            </a:r>
            <a:r>
              <a:rPr lang="en-US" cap="none" dirty="0" smtClean="0"/>
              <a:t>. Archie yang </a:t>
            </a:r>
            <a:r>
              <a:rPr lang="en-US" cap="none" dirty="0" err="1" smtClean="0"/>
              <a:t>tidak</a:t>
            </a:r>
            <a:r>
              <a:rPr lang="en-US" cap="none" dirty="0" smtClean="0"/>
              <a:t> </a:t>
            </a:r>
            <a:r>
              <a:rPr lang="en-US" cap="none" dirty="0" err="1" smtClean="0"/>
              <a:t>terima</a:t>
            </a:r>
            <a:r>
              <a:rPr lang="en-US" cap="none" dirty="0" smtClean="0"/>
              <a:t> </a:t>
            </a:r>
            <a:r>
              <a:rPr lang="en-US" cap="none" dirty="0" err="1" smtClean="0"/>
              <a:t>orang</a:t>
            </a:r>
            <a:r>
              <a:rPr lang="en-US" cap="none" dirty="0" smtClean="0"/>
              <a:t> lain </a:t>
            </a:r>
            <a:r>
              <a:rPr lang="en-US" cap="none" dirty="0" err="1" smtClean="0"/>
              <a:t>ikut</a:t>
            </a:r>
            <a:r>
              <a:rPr lang="en-US" cap="none" dirty="0" smtClean="0"/>
              <a:t> </a:t>
            </a:r>
            <a:r>
              <a:rPr lang="en-US" cap="none" dirty="0" err="1" smtClean="0"/>
              <a:t>campur</a:t>
            </a:r>
            <a:r>
              <a:rPr lang="en-US" cap="none" dirty="0" smtClean="0"/>
              <a:t>, </a:t>
            </a:r>
            <a:r>
              <a:rPr lang="en-US" cap="none" dirty="0" err="1" smtClean="0"/>
              <a:t>justru</a:t>
            </a:r>
            <a:r>
              <a:rPr lang="en-US" cap="none" dirty="0" smtClean="0"/>
              <a:t> </a:t>
            </a:r>
            <a:r>
              <a:rPr lang="en-US" cap="none" dirty="0" err="1" smtClean="0"/>
              <a:t>terus</a:t>
            </a:r>
            <a:r>
              <a:rPr lang="en-US" cap="none" dirty="0" smtClean="0"/>
              <a:t> </a:t>
            </a:r>
            <a:r>
              <a:rPr lang="en-US" cap="none" dirty="0" err="1" smtClean="0"/>
              <a:t>melampiaskan</a:t>
            </a:r>
            <a:r>
              <a:rPr lang="en-US" cap="none" dirty="0" smtClean="0"/>
              <a:t> </a:t>
            </a:r>
            <a:r>
              <a:rPr lang="en-US" cap="none" dirty="0" err="1" smtClean="0"/>
              <a:t>marahnya</a:t>
            </a:r>
            <a:r>
              <a:rPr lang="en-US" cap="none" dirty="0" smtClean="0"/>
              <a:t> </a:t>
            </a:r>
            <a:r>
              <a:rPr lang="en-US" cap="none" dirty="0" err="1" smtClean="0"/>
              <a:t>dengan</a:t>
            </a:r>
            <a:r>
              <a:rPr lang="en-US" cap="none" dirty="0" smtClean="0"/>
              <a:t> </a:t>
            </a:r>
            <a:r>
              <a:rPr lang="en-US" cap="none" dirty="0" err="1" smtClean="0"/>
              <a:t>memukul</a:t>
            </a:r>
            <a:r>
              <a:rPr lang="en-US" cap="none" dirty="0" smtClean="0"/>
              <a:t> </a:t>
            </a:r>
            <a:r>
              <a:rPr lang="en-US" cap="none" dirty="0" err="1" smtClean="0"/>
              <a:t>perut</a:t>
            </a:r>
            <a:r>
              <a:rPr lang="en-US" cap="none" dirty="0" smtClean="0"/>
              <a:t> Rudi </a:t>
            </a:r>
            <a:r>
              <a:rPr lang="en-US" cap="none" dirty="0" err="1" smtClean="0"/>
              <a:t>dengan</a:t>
            </a:r>
            <a:r>
              <a:rPr lang="en-US" cap="none" dirty="0" smtClean="0"/>
              <a:t> </a:t>
            </a:r>
            <a:r>
              <a:rPr lang="en-US" i="1" cap="none" dirty="0" smtClean="0"/>
              <a:t>stick </a:t>
            </a:r>
            <a:r>
              <a:rPr lang="en-US" cap="none" dirty="0" err="1" smtClean="0"/>
              <a:t>hingga</a:t>
            </a:r>
            <a:r>
              <a:rPr lang="en-US" cap="none" dirty="0" smtClean="0"/>
              <a:t> Rudi </a:t>
            </a:r>
            <a:r>
              <a:rPr lang="en-US" cap="none" dirty="0" err="1" smtClean="0"/>
              <a:t>pingsan</a:t>
            </a:r>
            <a:r>
              <a:rPr lang="en-US" cap="none" dirty="0" smtClean="0"/>
              <a:t>.  </a:t>
            </a:r>
            <a:r>
              <a:rPr lang="en-US" cap="none" dirty="0" err="1" smtClean="0"/>
              <a:t>dalam</a:t>
            </a:r>
            <a:r>
              <a:rPr lang="en-US" cap="none" dirty="0" smtClean="0"/>
              <a:t>  </a:t>
            </a:r>
            <a:r>
              <a:rPr lang="en-US" cap="none" dirty="0" err="1" smtClean="0"/>
              <a:t>situasi</a:t>
            </a:r>
            <a:r>
              <a:rPr lang="en-US" cap="none" dirty="0" smtClean="0"/>
              <a:t>  </a:t>
            </a:r>
            <a:r>
              <a:rPr lang="en-US" cap="none" dirty="0" err="1" smtClean="0"/>
              <a:t>itu</a:t>
            </a:r>
            <a:r>
              <a:rPr lang="en-US" cap="none" dirty="0" smtClean="0"/>
              <a:t>,  Ola  </a:t>
            </a:r>
            <a:r>
              <a:rPr lang="en-US" cap="none" dirty="0" err="1" smtClean="0"/>
              <a:t>mencuri</a:t>
            </a:r>
            <a:r>
              <a:rPr lang="en-US" cap="none" dirty="0" smtClean="0"/>
              <a:t>  </a:t>
            </a:r>
            <a:r>
              <a:rPr lang="en-US" cap="none" dirty="0" err="1" smtClean="0"/>
              <a:t>kesempatan</a:t>
            </a:r>
            <a:r>
              <a:rPr lang="en-US" cap="none" dirty="0" smtClean="0"/>
              <a:t>  </a:t>
            </a:r>
            <a:r>
              <a:rPr lang="en-US" cap="none" dirty="0" err="1" smtClean="0"/>
              <a:t>untuk</a:t>
            </a:r>
            <a:r>
              <a:rPr lang="en-US" cap="none" dirty="0" smtClean="0"/>
              <a:t>  </a:t>
            </a:r>
            <a:r>
              <a:rPr lang="en-US" cap="none" dirty="0" err="1" smtClean="0"/>
              <a:t>melarikan</a:t>
            </a:r>
            <a:r>
              <a:rPr lang="en-US" cap="none" dirty="0" smtClean="0"/>
              <a:t>  </a:t>
            </a:r>
            <a:r>
              <a:rPr lang="en-US" cap="none" dirty="0" err="1" smtClean="0"/>
              <a:t>diri</a:t>
            </a:r>
            <a:r>
              <a:rPr lang="en-US" cap="none" dirty="0" smtClean="0"/>
              <a:t>  </a:t>
            </a:r>
            <a:r>
              <a:rPr lang="en-US" cap="none" dirty="0" err="1" smtClean="0"/>
              <a:t>sehingga</a:t>
            </a:r>
            <a:r>
              <a:rPr lang="en-US" cap="none" dirty="0" smtClean="0"/>
              <a:t> </a:t>
            </a:r>
            <a:r>
              <a:rPr lang="en-US" cap="none" dirty="0" err="1" smtClean="0"/>
              <a:t>membuat</a:t>
            </a:r>
            <a:r>
              <a:rPr lang="en-US" cap="none" dirty="0" smtClean="0"/>
              <a:t> </a:t>
            </a:r>
            <a:r>
              <a:rPr lang="en-US" cap="none" dirty="0" err="1" smtClean="0"/>
              <a:t>archie</a:t>
            </a:r>
            <a:r>
              <a:rPr lang="en-US" cap="none" dirty="0" smtClean="0"/>
              <a:t> </a:t>
            </a:r>
            <a:r>
              <a:rPr lang="en-US" cap="none" dirty="0" err="1" smtClean="0"/>
              <a:t>mengamuk</a:t>
            </a:r>
            <a:r>
              <a:rPr lang="en-US" cap="none" dirty="0" smtClean="0"/>
              <a:t> </a:t>
            </a:r>
            <a:r>
              <a:rPr lang="en-US" cap="none" dirty="0" err="1" smtClean="0"/>
              <a:t>membabi</a:t>
            </a:r>
            <a:r>
              <a:rPr lang="en-US" cap="none" dirty="0" smtClean="0"/>
              <a:t> </a:t>
            </a:r>
            <a:r>
              <a:rPr lang="en-US" cap="none" dirty="0" err="1" smtClean="0"/>
              <a:t>buta</a:t>
            </a:r>
            <a:r>
              <a:rPr lang="en-US" cap="none" dirty="0" smtClean="0"/>
              <a:t> yang </a:t>
            </a:r>
            <a:r>
              <a:rPr lang="en-US" cap="none" dirty="0" err="1" smtClean="0"/>
              <a:t>mengakibatkan</a:t>
            </a:r>
            <a:r>
              <a:rPr lang="en-US" cap="none" dirty="0" smtClean="0"/>
              <a:t> </a:t>
            </a:r>
            <a:r>
              <a:rPr lang="en-US" cap="none" dirty="0" err="1" smtClean="0"/>
              <a:t>tiga</a:t>
            </a:r>
            <a:r>
              <a:rPr lang="en-US" cap="none" dirty="0" smtClean="0"/>
              <a:t> </a:t>
            </a:r>
            <a:r>
              <a:rPr lang="en-US" cap="none" dirty="0" err="1" smtClean="0"/>
              <a:t>orang</a:t>
            </a:r>
            <a:r>
              <a:rPr lang="en-US" cap="none" dirty="0" smtClean="0"/>
              <a:t> </a:t>
            </a:r>
            <a:r>
              <a:rPr lang="en-US" cap="none" dirty="0" err="1" smtClean="0"/>
              <a:t>terluka</a:t>
            </a:r>
            <a:r>
              <a:rPr lang="en-US" cap="none" dirty="0" smtClean="0"/>
              <a:t> </a:t>
            </a:r>
            <a:r>
              <a:rPr lang="en-US" cap="none" dirty="0" err="1" smtClean="0"/>
              <a:t>ringan</a:t>
            </a:r>
            <a:r>
              <a:rPr lang="en-US" cap="none" dirty="0" smtClean="0"/>
              <a:t>, </a:t>
            </a:r>
            <a:r>
              <a:rPr lang="en-US" cap="none" dirty="0" err="1" smtClean="0"/>
              <a:t>sejumlah</a:t>
            </a:r>
            <a:r>
              <a:rPr lang="en-US" cap="none" dirty="0" smtClean="0"/>
              <a:t> </a:t>
            </a:r>
            <a:r>
              <a:rPr lang="en-US" cap="none" dirty="0" err="1" smtClean="0"/>
              <a:t>meja</a:t>
            </a:r>
            <a:r>
              <a:rPr lang="en-US" cap="none" dirty="0" smtClean="0"/>
              <a:t>, </a:t>
            </a:r>
            <a:r>
              <a:rPr lang="en-US" cap="none" dirty="0" err="1" smtClean="0"/>
              <a:t>kursi</a:t>
            </a:r>
            <a:r>
              <a:rPr lang="en-US" cap="none" dirty="0" smtClean="0"/>
              <a:t>, </a:t>
            </a:r>
            <a:r>
              <a:rPr lang="en-US" cap="none" dirty="0" err="1" smtClean="0"/>
              <a:t>dan</a:t>
            </a:r>
            <a:r>
              <a:rPr lang="en-US" cap="none" dirty="0" smtClean="0"/>
              <a:t> </a:t>
            </a:r>
            <a:r>
              <a:rPr lang="en-US" cap="none" dirty="0" err="1" smtClean="0"/>
              <a:t>piring-gelas</a:t>
            </a:r>
            <a:r>
              <a:rPr lang="en-US" cap="none" dirty="0" smtClean="0"/>
              <a:t> </a:t>
            </a:r>
            <a:r>
              <a:rPr lang="en-US" cap="none" dirty="0" err="1" smtClean="0"/>
              <a:t>hancur</a:t>
            </a:r>
            <a:r>
              <a:rPr lang="en-US" cap="none" dirty="0" smtClean="0"/>
              <a:t> </a:t>
            </a:r>
            <a:r>
              <a:rPr lang="en-US" cap="none" dirty="0" err="1" smtClean="0"/>
              <a:t>berantakan</a:t>
            </a:r>
            <a:r>
              <a:rPr lang="en-US" cap="none" dirty="0" smtClean="0"/>
              <a:t> </a:t>
            </a:r>
            <a:r>
              <a:rPr lang="en-US" cap="none" dirty="0" err="1" smtClean="0"/>
              <a:t>selain</a:t>
            </a:r>
            <a:r>
              <a:rPr lang="en-US" cap="none" dirty="0" smtClean="0"/>
              <a:t> </a:t>
            </a:r>
            <a:r>
              <a:rPr lang="en-US" cap="none" dirty="0" err="1" smtClean="0"/>
              <a:t>merusak</a:t>
            </a:r>
            <a:r>
              <a:rPr lang="en-US" cap="none" dirty="0" smtClean="0"/>
              <a:t> </a:t>
            </a:r>
            <a:r>
              <a:rPr lang="en-US" cap="none" dirty="0" err="1" smtClean="0"/>
              <a:t>suasana</a:t>
            </a:r>
            <a:r>
              <a:rPr lang="en-US" cap="none" dirty="0" smtClean="0"/>
              <a:t> </a:t>
            </a:r>
            <a:r>
              <a:rPr lang="en-US" cap="none" dirty="0" err="1" smtClean="0"/>
              <a:t>pagi</a:t>
            </a:r>
            <a:r>
              <a:rPr lang="en-US" cap="none" dirty="0" smtClean="0"/>
              <a:t> yang </a:t>
            </a:r>
            <a:r>
              <a:rPr lang="en-US" cap="none" dirty="0" err="1" smtClean="0"/>
              <a:t>cerah</a:t>
            </a:r>
            <a:r>
              <a:rPr lang="en-US" cap="none" dirty="0" smtClean="0"/>
              <a:t>.</a:t>
            </a:r>
            <a:br>
              <a:rPr lang="en-US" cap="none"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81</a:t>
            </a:fld>
            <a:endParaRPr lang="en-US"/>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19125"/>
            <a:ext cx="7856567" cy="5810271"/>
          </a:xfrm>
        </p:spPr>
        <p:txBody>
          <a:bodyPr>
            <a:normAutofit/>
          </a:bodyPr>
          <a:lstStyle/>
          <a:p>
            <a:r>
              <a:rPr lang="en-US" b="1" dirty="0" err="1" smtClean="0"/>
              <a:t>Perumusan</a:t>
            </a:r>
            <a:r>
              <a:rPr lang="en-US" b="1" dirty="0" smtClean="0"/>
              <a:t> </a:t>
            </a:r>
            <a:r>
              <a:rPr lang="en-US" b="1" dirty="0" err="1" smtClean="0"/>
              <a:t>Unsur</a:t>
            </a:r>
            <a:r>
              <a:rPr lang="en-US" b="1" dirty="0" smtClean="0"/>
              <a:t>:</a:t>
            </a:r>
            <a:r>
              <a:rPr lang="en-US" dirty="0" smtClean="0"/>
              <a:t/>
            </a:r>
            <a:br>
              <a:rPr lang="en-US" dirty="0" smtClean="0"/>
            </a:br>
            <a:r>
              <a:rPr lang="en-US" dirty="0" smtClean="0"/>
              <a:t> </a:t>
            </a:r>
            <a:br>
              <a:rPr lang="en-US" dirty="0" smtClean="0"/>
            </a:br>
            <a:r>
              <a:rPr lang="en-US" dirty="0" err="1" smtClean="0"/>
              <a:t>Dalam</a:t>
            </a:r>
            <a:r>
              <a:rPr lang="en-US" dirty="0" smtClean="0"/>
              <a:t>  </a:t>
            </a:r>
            <a:r>
              <a:rPr lang="en-US" dirty="0" err="1" smtClean="0"/>
              <a:t>kasus</a:t>
            </a:r>
            <a:r>
              <a:rPr lang="en-US" dirty="0" smtClean="0"/>
              <a:t>  </a:t>
            </a:r>
            <a:r>
              <a:rPr lang="en-US" dirty="0" err="1" smtClean="0"/>
              <a:t>diatas</a:t>
            </a:r>
            <a:r>
              <a:rPr lang="en-US" dirty="0" smtClean="0"/>
              <a:t>  </a:t>
            </a:r>
            <a:r>
              <a:rPr lang="en-US" dirty="0" err="1" smtClean="0"/>
              <a:t>maka</a:t>
            </a:r>
            <a:r>
              <a:rPr lang="en-US" dirty="0" smtClean="0"/>
              <a:t>  Archie  </a:t>
            </a:r>
            <a:r>
              <a:rPr lang="en-US" dirty="0" err="1" smtClean="0"/>
              <a:t>dapat</a:t>
            </a:r>
            <a:r>
              <a:rPr lang="en-US" dirty="0" smtClean="0"/>
              <a:t>  </a:t>
            </a:r>
            <a:r>
              <a:rPr lang="en-US" dirty="0" err="1" smtClean="0"/>
              <a:t>diancam</a:t>
            </a:r>
            <a:r>
              <a:rPr lang="en-US" dirty="0" smtClean="0"/>
              <a:t>  </a:t>
            </a:r>
            <a:r>
              <a:rPr lang="en-US" dirty="0" err="1" smtClean="0"/>
              <a:t>Pasal</a:t>
            </a:r>
            <a:r>
              <a:rPr lang="en-US" dirty="0" smtClean="0"/>
              <a:t>     360  </a:t>
            </a:r>
            <a:r>
              <a:rPr lang="en-US" dirty="0" err="1" smtClean="0"/>
              <a:t>ayat</a:t>
            </a:r>
            <a:r>
              <a:rPr lang="en-US" dirty="0" smtClean="0"/>
              <a:t>  (2)  KUHP  </a:t>
            </a:r>
            <a:r>
              <a:rPr lang="en-US" dirty="0" err="1" smtClean="0"/>
              <a:t>atas</a:t>
            </a:r>
            <a:r>
              <a:rPr lang="en-US" dirty="0" smtClean="0"/>
              <a:t> </a:t>
            </a:r>
            <a:r>
              <a:rPr lang="en-US" dirty="0" err="1" smtClean="0"/>
              <a:t>perbuatannya</a:t>
            </a:r>
            <a:r>
              <a:rPr lang="en-US" dirty="0" smtClean="0"/>
              <a:t> </a:t>
            </a:r>
            <a:r>
              <a:rPr lang="en-US" dirty="0" err="1" smtClean="0"/>
              <a:t>terhadap</a:t>
            </a:r>
            <a:r>
              <a:rPr lang="en-US" dirty="0" smtClean="0"/>
              <a:t> </a:t>
            </a:r>
            <a:r>
              <a:rPr lang="en-US" dirty="0" err="1" smtClean="0"/>
              <a:t>yaitu</a:t>
            </a:r>
            <a:r>
              <a:rPr lang="en-US" dirty="0" smtClean="0"/>
              <a:t> </a:t>
            </a:r>
            <a:r>
              <a:rPr lang="en-US" dirty="0" err="1" smtClean="0"/>
              <a:t>pemukulan</a:t>
            </a:r>
            <a:r>
              <a:rPr lang="en-US" dirty="0" smtClean="0"/>
              <a:t> yang </a:t>
            </a:r>
            <a:r>
              <a:rPr lang="en-US" dirty="0" err="1" smtClean="0"/>
              <a:t>mengenai</a:t>
            </a:r>
            <a:r>
              <a:rPr lang="en-US" dirty="0" smtClean="0"/>
              <a:t> </a:t>
            </a:r>
            <a:r>
              <a:rPr lang="en-US" dirty="0" err="1" smtClean="0"/>
              <a:t>rahang</a:t>
            </a:r>
            <a:r>
              <a:rPr lang="en-US" dirty="0" smtClean="0"/>
              <a:t> Rudi. </a:t>
            </a:r>
            <a:r>
              <a:rPr lang="en-US" dirty="0" err="1" smtClean="0"/>
              <a:t>Adapun</a:t>
            </a:r>
            <a:r>
              <a:rPr lang="en-US" dirty="0" smtClean="0"/>
              <a:t> </a:t>
            </a:r>
            <a:r>
              <a:rPr lang="en-US" dirty="0" err="1" smtClean="0"/>
              <a:t>unsur-unsur</a:t>
            </a:r>
            <a:r>
              <a:rPr lang="en-US" dirty="0" smtClean="0"/>
              <a:t> </a:t>
            </a:r>
            <a:r>
              <a:rPr lang="en-US" dirty="0" err="1" smtClean="0"/>
              <a:t>dari</a:t>
            </a:r>
            <a:r>
              <a:rPr lang="en-US" dirty="0" smtClean="0"/>
              <a:t> </a:t>
            </a:r>
            <a:r>
              <a:rPr lang="en-US" b="1" dirty="0" err="1" smtClean="0"/>
              <a:t>Pasal</a:t>
            </a:r>
            <a:r>
              <a:rPr lang="en-US" b="1" dirty="0" smtClean="0"/>
              <a:t>  360 </a:t>
            </a:r>
            <a:r>
              <a:rPr lang="en-US" b="1" dirty="0" err="1" smtClean="0"/>
              <a:t>ayat</a:t>
            </a:r>
            <a:r>
              <a:rPr lang="en-US" b="1" dirty="0" smtClean="0"/>
              <a:t> (2) KUHP</a:t>
            </a:r>
            <a:r>
              <a:rPr lang="en-US" dirty="0" smtClean="0"/>
              <a:t>:</a:t>
            </a:r>
            <a:br>
              <a:rPr lang="en-US" dirty="0" smtClean="0"/>
            </a:br>
            <a:r>
              <a:rPr lang="en-US" dirty="0" smtClean="0"/>
              <a:t>a.  </a:t>
            </a:r>
            <a:r>
              <a:rPr lang="en-US" dirty="0" err="1" smtClean="0"/>
              <a:t>Barangsiapa</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82</a:t>
            </a:fld>
            <a:endParaRPr lang="en-US"/>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8"/>
            <a:ext cx="7856567" cy="6215105"/>
          </a:xfrm>
        </p:spPr>
        <p:txBody>
          <a:bodyPr>
            <a:normAutofit/>
          </a:bodyPr>
          <a:lstStyle/>
          <a:p>
            <a:r>
              <a:rPr lang="en-US" dirty="0" smtClean="0"/>
              <a:t>b.  </a:t>
            </a:r>
            <a:r>
              <a:rPr lang="en-US" dirty="0" err="1" smtClean="0"/>
              <a:t>Karena</a:t>
            </a:r>
            <a:r>
              <a:rPr lang="en-US" dirty="0" smtClean="0"/>
              <a:t> </a:t>
            </a:r>
            <a:r>
              <a:rPr lang="en-US" dirty="0" err="1" smtClean="0"/>
              <a:t>kealpaannya</a:t>
            </a:r>
            <a:r>
              <a:rPr lang="en-US" dirty="0" smtClean="0"/>
              <a:t/>
            </a:r>
            <a:br>
              <a:rPr lang="en-US" dirty="0" smtClean="0"/>
            </a:br>
            <a:r>
              <a:rPr lang="en-US" dirty="0" smtClean="0"/>
              <a:t> </a:t>
            </a:r>
            <a:br>
              <a:rPr lang="en-US" dirty="0" smtClean="0"/>
            </a:br>
            <a:r>
              <a:rPr lang="en-US" dirty="0" smtClean="0"/>
              <a:t>c.	</a:t>
            </a:r>
            <a:r>
              <a:rPr lang="en-US" dirty="0" err="1" smtClean="0"/>
              <a:t>Menyebabkan</a:t>
            </a:r>
            <a:r>
              <a:rPr lang="en-US" dirty="0" smtClean="0"/>
              <a:t> </a:t>
            </a:r>
            <a:r>
              <a:rPr lang="en-US" dirty="0" err="1" smtClean="0"/>
              <a:t>orang</a:t>
            </a:r>
            <a:r>
              <a:rPr lang="en-US" dirty="0" smtClean="0"/>
              <a:t> lain </a:t>
            </a:r>
            <a:r>
              <a:rPr lang="en-US" dirty="0" err="1" smtClean="0"/>
              <a:t>luka-luka</a:t>
            </a:r>
            <a:r>
              <a:rPr lang="en-US" dirty="0" smtClean="0"/>
              <a:t> </a:t>
            </a:r>
            <a:r>
              <a:rPr lang="en-US" dirty="0" err="1" smtClean="0"/>
              <a:t>sedemikian</a:t>
            </a:r>
            <a:r>
              <a:rPr lang="en-US" dirty="0" smtClean="0"/>
              <a:t> </a:t>
            </a:r>
            <a:r>
              <a:rPr lang="en-US" dirty="0" err="1" smtClean="0"/>
              <a:t>rupa</a:t>
            </a:r>
            <a:r>
              <a:rPr lang="en-US" dirty="0" smtClean="0"/>
              <a:t> </a:t>
            </a:r>
            <a:r>
              <a:rPr lang="en-US" dirty="0" err="1" smtClean="0"/>
              <a:t>sehingga</a:t>
            </a:r>
            <a:r>
              <a:rPr lang="en-US" dirty="0" smtClean="0"/>
              <a:t> </a:t>
            </a:r>
            <a:r>
              <a:rPr lang="en-US" dirty="0" err="1" smtClean="0"/>
              <a:t>timbul</a:t>
            </a:r>
            <a:r>
              <a:rPr lang="en-US" dirty="0" smtClean="0"/>
              <a:t> </a:t>
            </a:r>
            <a:r>
              <a:rPr lang="en-US" dirty="0" err="1" smtClean="0"/>
              <a:t>penyakit</a:t>
            </a:r>
            <a:r>
              <a:rPr lang="en-US" dirty="0" smtClean="0"/>
              <a:t> </a:t>
            </a:r>
            <a:r>
              <a:rPr lang="en-US" dirty="0" err="1" smtClean="0"/>
              <a:t>atau</a:t>
            </a:r>
            <a:r>
              <a:rPr lang="en-US" dirty="0" smtClean="0"/>
              <a:t> </a:t>
            </a:r>
            <a:r>
              <a:rPr lang="en-US" dirty="0" err="1" smtClean="0"/>
              <a:t>halangan</a:t>
            </a:r>
            <a:r>
              <a:rPr lang="en-US" dirty="0" smtClean="0"/>
              <a:t> </a:t>
            </a:r>
            <a:r>
              <a:rPr lang="en-US" dirty="0" err="1" smtClean="0"/>
              <a:t>menjalankan</a:t>
            </a:r>
            <a:r>
              <a:rPr lang="en-US" dirty="0" smtClean="0"/>
              <a:t> </a:t>
            </a:r>
            <a:r>
              <a:rPr lang="en-US" dirty="0" err="1" smtClean="0"/>
              <a:t>pekerjaan</a:t>
            </a:r>
            <a:r>
              <a:rPr lang="en-US" dirty="0" smtClean="0"/>
              <a:t> </a:t>
            </a:r>
            <a:r>
              <a:rPr lang="en-US" dirty="0" err="1" smtClean="0"/>
              <a:t>jabatan</a:t>
            </a:r>
            <a:r>
              <a:rPr lang="en-US" dirty="0" smtClean="0"/>
              <a:t> </a:t>
            </a:r>
            <a:r>
              <a:rPr lang="en-US" dirty="0" err="1" smtClean="0"/>
              <a:t>atau</a:t>
            </a:r>
            <a:r>
              <a:rPr lang="en-US" dirty="0" smtClean="0"/>
              <a:t> </a:t>
            </a:r>
            <a:r>
              <a:rPr lang="en-US" dirty="0" err="1" smtClean="0"/>
              <a:t>pencarian</a:t>
            </a:r>
            <a:r>
              <a:rPr lang="en-US" dirty="0" smtClean="0"/>
              <a:t> </a:t>
            </a:r>
            <a:r>
              <a:rPr lang="en-US" dirty="0" err="1" smtClean="0"/>
              <a:t>selama</a:t>
            </a:r>
            <a:r>
              <a:rPr lang="en-US" dirty="0" smtClean="0"/>
              <a:t> </a:t>
            </a:r>
            <a:r>
              <a:rPr lang="en-US" dirty="0" err="1" smtClean="0"/>
              <a:t>waktu</a:t>
            </a:r>
            <a:r>
              <a:rPr lang="en-US" dirty="0" smtClean="0"/>
              <a:t> </a:t>
            </a:r>
            <a:r>
              <a:rPr lang="en-US" dirty="0" err="1" smtClean="0"/>
              <a:t>tertentu</a:t>
            </a:r>
            <a:r>
              <a:rPr lang="en-US" dirty="0" smtClean="0"/>
              <a:t>.</a:t>
            </a:r>
            <a:br>
              <a:rPr lang="en-US" dirty="0" smtClean="0"/>
            </a:br>
            <a:r>
              <a:rPr lang="en-US" dirty="0" smtClean="0"/>
              <a:t> </a:t>
            </a:r>
            <a:br>
              <a:rPr lang="en-US" dirty="0" smtClean="0"/>
            </a:b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83</a:t>
            </a:fld>
            <a:endParaRPr lang="en-US"/>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1"/>
            <a:ext cx="8501122" cy="6286544"/>
          </a:xfrm>
        </p:spPr>
        <p:txBody>
          <a:bodyPr>
            <a:normAutofit fontScale="90000"/>
          </a:bodyPr>
          <a:lstStyle/>
          <a:p>
            <a:r>
              <a:rPr lang="en-US" b="1" dirty="0" smtClean="0"/>
              <a:t>a </a:t>
            </a:r>
            <a:r>
              <a:rPr lang="en-US" b="1" dirty="0" err="1" smtClean="0"/>
              <a:t>Barangsiapa</a:t>
            </a:r>
            <a:r>
              <a:rPr lang="en-US" dirty="0" smtClean="0"/>
              <a:t/>
            </a:r>
            <a:br>
              <a:rPr lang="en-US" dirty="0" smtClean="0"/>
            </a:br>
            <a:r>
              <a:rPr lang="en-US" dirty="0" smtClean="0"/>
              <a:t> </a:t>
            </a:r>
            <a:br>
              <a:rPr lang="en-US" dirty="0" smtClean="0"/>
            </a:br>
            <a:r>
              <a:rPr lang="en-US" cap="none" dirty="0" err="1" smtClean="0"/>
              <a:t>unsur</a:t>
            </a:r>
            <a:r>
              <a:rPr lang="en-US" cap="none" dirty="0" smtClean="0"/>
              <a:t> </a:t>
            </a:r>
            <a:r>
              <a:rPr lang="en-US" cap="none" dirty="0" err="1" smtClean="0"/>
              <a:t>barangsiapa</a:t>
            </a:r>
            <a:r>
              <a:rPr lang="en-US" cap="none" dirty="0" smtClean="0"/>
              <a:t> </a:t>
            </a:r>
            <a:r>
              <a:rPr lang="en-US" cap="none" dirty="0" err="1" smtClean="0"/>
              <a:t>menunjuk</a:t>
            </a:r>
            <a:r>
              <a:rPr lang="en-US" cap="none" dirty="0" smtClean="0"/>
              <a:t> </a:t>
            </a:r>
            <a:r>
              <a:rPr lang="en-US" cap="none" dirty="0" err="1" smtClean="0"/>
              <a:t>kepada</a:t>
            </a:r>
            <a:r>
              <a:rPr lang="en-US" cap="none" dirty="0" smtClean="0"/>
              <a:t> </a:t>
            </a:r>
            <a:r>
              <a:rPr lang="en-US" cap="none" dirty="0" err="1" smtClean="0"/>
              <a:t>subjek</a:t>
            </a:r>
            <a:r>
              <a:rPr lang="en-US" cap="none" dirty="0" smtClean="0"/>
              <a:t> </a:t>
            </a:r>
            <a:r>
              <a:rPr lang="en-US" cap="none" dirty="0" err="1" smtClean="0"/>
              <a:t>hukum</a:t>
            </a:r>
            <a:r>
              <a:rPr lang="en-US" cap="none" dirty="0" smtClean="0"/>
              <a:t> </a:t>
            </a:r>
            <a:r>
              <a:rPr lang="en-US" cap="none" dirty="0" err="1" smtClean="0"/>
              <a:t>yaitu</a:t>
            </a:r>
            <a:r>
              <a:rPr lang="en-US" cap="none" dirty="0" smtClean="0"/>
              <a:t> </a:t>
            </a:r>
            <a:r>
              <a:rPr lang="en-US" cap="none" dirty="0" err="1" smtClean="0"/>
              <a:t>orang</a:t>
            </a:r>
            <a:r>
              <a:rPr lang="en-US" cap="none" dirty="0" smtClean="0"/>
              <a:t> yang </a:t>
            </a:r>
            <a:r>
              <a:rPr lang="en-US" cap="none" dirty="0" err="1" smtClean="0"/>
              <a:t>tidak</a:t>
            </a:r>
            <a:r>
              <a:rPr lang="en-US" cap="none" dirty="0" smtClean="0"/>
              <a:t> </a:t>
            </a:r>
            <a:r>
              <a:rPr lang="en-US" cap="none" dirty="0" err="1" smtClean="0"/>
              <a:t>memilki</a:t>
            </a:r>
            <a:r>
              <a:rPr lang="en-US" cap="none" dirty="0" smtClean="0"/>
              <a:t> </a:t>
            </a:r>
            <a:r>
              <a:rPr lang="en-US" cap="none" dirty="0" err="1" smtClean="0"/>
              <a:t>dasar</a:t>
            </a:r>
            <a:r>
              <a:rPr lang="en-US" cap="none" dirty="0" smtClean="0"/>
              <a:t> </a:t>
            </a:r>
            <a:r>
              <a:rPr lang="en-US" cap="none" dirty="0" err="1" smtClean="0"/>
              <a:t>pemaaf</a:t>
            </a:r>
            <a:r>
              <a:rPr lang="en-US" cap="none" dirty="0" smtClean="0"/>
              <a:t> </a:t>
            </a:r>
            <a:r>
              <a:rPr lang="en-US" cap="none" dirty="0" err="1" smtClean="0"/>
              <a:t>atau</a:t>
            </a:r>
            <a:r>
              <a:rPr lang="en-US" cap="none" dirty="0" smtClean="0"/>
              <a:t> </a:t>
            </a:r>
            <a:r>
              <a:rPr lang="en-US" cap="none" dirty="0" err="1" smtClean="0"/>
              <a:t>dasar</a:t>
            </a:r>
            <a:r>
              <a:rPr lang="en-US" cap="none" dirty="0" smtClean="0"/>
              <a:t> </a:t>
            </a:r>
            <a:r>
              <a:rPr lang="en-US" cap="none" dirty="0" err="1" smtClean="0"/>
              <a:t>pembenar</a:t>
            </a:r>
            <a:r>
              <a:rPr lang="en-US" cap="none" dirty="0" smtClean="0"/>
              <a:t> </a:t>
            </a:r>
            <a:r>
              <a:rPr lang="en-US" cap="none" dirty="0" err="1" smtClean="0"/>
              <a:t>sehingga</a:t>
            </a:r>
            <a:r>
              <a:rPr lang="en-US" cap="none" dirty="0" smtClean="0"/>
              <a:t> </a:t>
            </a:r>
            <a:r>
              <a:rPr lang="en-US" cap="none" dirty="0" err="1" smtClean="0"/>
              <a:t>si</a:t>
            </a:r>
            <a:r>
              <a:rPr lang="en-US" cap="none" dirty="0" smtClean="0"/>
              <a:t> </a:t>
            </a:r>
            <a:r>
              <a:rPr lang="en-US" cap="none" dirty="0" err="1" smtClean="0"/>
              <a:t>pelaku</a:t>
            </a:r>
            <a:r>
              <a:rPr lang="en-US" cap="none" dirty="0" smtClean="0"/>
              <a:t> </a:t>
            </a:r>
            <a:r>
              <a:rPr lang="en-US" cap="none" dirty="0" err="1" smtClean="0"/>
              <a:t>dapat</a:t>
            </a:r>
            <a:r>
              <a:rPr lang="en-US" cap="none" dirty="0" smtClean="0"/>
              <a:t> </a:t>
            </a:r>
            <a:r>
              <a:rPr lang="en-US" cap="none" dirty="0" err="1" smtClean="0"/>
              <a:t>mempertanggungjawabkan</a:t>
            </a:r>
            <a:r>
              <a:rPr lang="en-US" cap="none" dirty="0" smtClean="0"/>
              <a:t> </a:t>
            </a:r>
            <a:r>
              <a:rPr lang="en-US" cap="none" dirty="0" err="1" smtClean="0"/>
              <a:t>perbuatannya</a:t>
            </a:r>
            <a:r>
              <a:rPr lang="en-US" cap="none" dirty="0" smtClean="0"/>
              <a:t>. </a:t>
            </a:r>
            <a:r>
              <a:rPr lang="en-US" cap="none" dirty="0" err="1" smtClean="0"/>
              <a:t>dalam</a:t>
            </a:r>
            <a:r>
              <a:rPr lang="en-US" cap="none" dirty="0" smtClean="0"/>
              <a:t> </a:t>
            </a:r>
            <a:r>
              <a:rPr lang="en-US" cap="none" dirty="0" err="1" smtClean="0"/>
              <a:t>kasus</a:t>
            </a:r>
            <a:r>
              <a:rPr lang="en-US" cap="none" dirty="0" smtClean="0"/>
              <a:t> </a:t>
            </a:r>
            <a:r>
              <a:rPr lang="en-US" cap="none" dirty="0" err="1" smtClean="0"/>
              <a:t>ini</a:t>
            </a:r>
            <a:r>
              <a:rPr lang="en-US" cap="none" dirty="0" smtClean="0"/>
              <a:t>, </a:t>
            </a:r>
            <a:r>
              <a:rPr lang="en-US" u="sng" cap="none" dirty="0" smtClean="0">
                <a:solidFill>
                  <a:srgbClr val="002060"/>
                </a:solidFill>
              </a:rPr>
              <a:t>UNSUR BARANGSIAPA MENGACU PADA ARCHIE </a:t>
            </a:r>
            <a:r>
              <a:rPr lang="en-US" cap="none" dirty="0" err="1" smtClean="0"/>
              <a:t>sebagai</a:t>
            </a:r>
            <a:r>
              <a:rPr lang="en-US" cap="none" dirty="0" smtClean="0"/>
              <a:t> </a:t>
            </a:r>
            <a:r>
              <a:rPr lang="en-US" cap="none" dirty="0" err="1" smtClean="0"/>
              <a:t>subjek</a:t>
            </a:r>
            <a:r>
              <a:rPr lang="en-US" cap="none" dirty="0" smtClean="0"/>
              <a:t> </a:t>
            </a:r>
            <a:r>
              <a:rPr lang="en-US" cap="none" dirty="0" err="1" smtClean="0"/>
              <a:t>hukum</a:t>
            </a:r>
            <a:r>
              <a:rPr lang="en-US" cap="none" dirty="0" smtClean="0"/>
              <a:t> yang </a:t>
            </a:r>
            <a:r>
              <a:rPr lang="en-US" cap="none" dirty="0" err="1" smtClean="0"/>
              <a:t>tidak</a:t>
            </a:r>
            <a:r>
              <a:rPr lang="en-US" cap="none" dirty="0" smtClean="0"/>
              <a:t> </a:t>
            </a:r>
            <a:r>
              <a:rPr lang="en-US" cap="none" dirty="0" err="1" smtClean="0"/>
              <a:t>memiliki</a:t>
            </a:r>
            <a:r>
              <a:rPr lang="en-US" cap="none" dirty="0" smtClean="0"/>
              <a:t> </a:t>
            </a:r>
            <a:r>
              <a:rPr lang="en-US" cap="none" dirty="0" err="1" smtClean="0"/>
              <a:t>dasar</a:t>
            </a:r>
            <a:r>
              <a:rPr lang="en-US" cap="none" dirty="0" smtClean="0"/>
              <a:t> </a:t>
            </a:r>
            <a:r>
              <a:rPr lang="en-US" cap="none" dirty="0" err="1" smtClean="0"/>
              <a:t>pembenar</a:t>
            </a:r>
            <a:r>
              <a:rPr lang="en-US" cap="none" dirty="0" smtClean="0"/>
              <a:t> </a:t>
            </a:r>
            <a:r>
              <a:rPr lang="en-US" cap="none" dirty="0" err="1" smtClean="0"/>
              <a:t>dan</a:t>
            </a:r>
            <a:r>
              <a:rPr lang="en-US" cap="none" dirty="0" smtClean="0"/>
              <a:t> </a:t>
            </a:r>
            <a:r>
              <a:rPr lang="en-US" cap="none" dirty="0" err="1" smtClean="0"/>
              <a:t>dasar</a:t>
            </a:r>
            <a:r>
              <a:rPr lang="en-US" cap="none" dirty="0" smtClean="0"/>
              <a:t> </a:t>
            </a:r>
            <a:r>
              <a:rPr lang="en-US" cap="none" dirty="0" err="1" smtClean="0"/>
              <a:t>pemaaf</a:t>
            </a:r>
            <a:r>
              <a:rPr lang="en-US" cap="none" dirty="0" smtClean="0"/>
              <a:t> </a:t>
            </a:r>
            <a:r>
              <a:rPr lang="en-US" cap="none" dirty="0" err="1" smtClean="0"/>
              <a:t>sehingga</a:t>
            </a:r>
            <a:r>
              <a:rPr lang="en-US" cap="none" dirty="0" smtClean="0"/>
              <a:t> </a:t>
            </a:r>
            <a:r>
              <a:rPr lang="en-US" cap="none" dirty="0" err="1" smtClean="0"/>
              <a:t>ia</a:t>
            </a:r>
            <a:r>
              <a:rPr lang="en-US" cap="none" dirty="0" smtClean="0"/>
              <a:t> </a:t>
            </a:r>
            <a:r>
              <a:rPr lang="en-US" cap="none" dirty="0" err="1" smtClean="0"/>
              <a:t>dapat</a:t>
            </a:r>
            <a:r>
              <a:rPr lang="en-US" cap="none" dirty="0" smtClean="0"/>
              <a:t> </a:t>
            </a:r>
            <a:r>
              <a:rPr lang="en-US" cap="none" dirty="0" err="1" smtClean="0"/>
              <a:t>mempertanggungjawakan</a:t>
            </a:r>
            <a:r>
              <a:rPr lang="en-US" cap="none" dirty="0" smtClean="0"/>
              <a:t> </a:t>
            </a:r>
            <a:r>
              <a:rPr lang="en-US" cap="none" dirty="0" err="1" smtClean="0"/>
              <a:t>perbuatannya</a:t>
            </a:r>
            <a:r>
              <a:rPr lang="en-US" cap="none" dirty="0" smtClean="0"/>
              <a:t>. </a:t>
            </a:r>
            <a:r>
              <a:rPr lang="en-US" cap="none" dirty="0" err="1" smtClean="0"/>
              <a:t>dengan</a:t>
            </a:r>
            <a:r>
              <a:rPr lang="en-US" cap="none" dirty="0" smtClean="0"/>
              <a:t> </a:t>
            </a:r>
            <a:r>
              <a:rPr lang="en-US" cap="none" dirty="0" err="1" smtClean="0"/>
              <a:t>demikian</a:t>
            </a:r>
            <a:r>
              <a:rPr lang="en-US" cap="none" dirty="0" smtClean="0"/>
              <a:t>, </a:t>
            </a:r>
            <a:r>
              <a:rPr lang="en-US" cap="none" dirty="0" err="1" smtClean="0"/>
              <a:t>unsur</a:t>
            </a:r>
            <a:r>
              <a:rPr lang="en-US" cap="none" dirty="0" smtClean="0"/>
              <a:t> </a:t>
            </a:r>
            <a:r>
              <a:rPr lang="en-US" cap="none" dirty="0" err="1" smtClean="0"/>
              <a:t>barangsiapa</a:t>
            </a:r>
            <a:r>
              <a:rPr lang="en-US" cap="none" dirty="0" smtClean="0"/>
              <a:t> </a:t>
            </a:r>
            <a:r>
              <a:rPr lang="en-US" cap="none" dirty="0" err="1" smtClean="0"/>
              <a:t>ini</a:t>
            </a:r>
            <a:r>
              <a:rPr lang="en-US" cap="none" dirty="0" smtClean="0"/>
              <a:t> </a:t>
            </a:r>
            <a:r>
              <a:rPr lang="en-US" cap="none" dirty="0" err="1" smtClean="0"/>
              <a:t>terbukti</a:t>
            </a:r>
            <a:r>
              <a:rPr lang="en-US" cap="none" dirty="0" smtClean="0"/>
              <a:t>.</a:t>
            </a:r>
            <a:br>
              <a:rPr lang="en-US" cap="none"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84</a:t>
            </a:fld>
            <a:endParaRPr lang="en-US"/>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571481"/>
            <a:ext cx="8643998" cy="5929354"/>
          </a:xfrm>
        </p:spPr>
        <p:txBody>
          <a:bodyPr>
            <a:normAutofit fontScale="90000"/>
          </a:bodyPr>
          <a:lstStyle/>
          <a:p>
            <a:r>
              <a:rPr lang="en-US" b="1" dirty="0" smtClean="0"/>
              <a:t>b. </a:t>
            </a:r>
            <a:r>
              <a:rPr lang="en-US" b="1" dirty="0" err="1" smtClean="0"/>
              <a:t>Karena</a:t>
            </a:r>
            <a:r>
              <a:rPr lang="en-US" b="1" dirty="0" smtClean="0"/>
              <a:t> </a:t>
            </a:r>
            <a:r>
              <a:rPr lang="en-US" b="1" dirty="0" err="1" smtClean="0"/>
              <a:t>kealpaannya</a:t>
            </a:r>
            <a:r>
              <a:rPr lang="en-US" dirty="0" smtClean="0"/>
              <a:t/>
            </a:r>
            <a:br>
              <a:rPr lang="en-US" dirty="0" smtClean="0"/>
            </a:br>
            <a:r>
              <a:rPr lang="en-US" dirty="0" smtClean="0"/>
              <a:t> </a:t>
            </a:r>
            <a:r>
              <a:rPr lang="en-US" cap="none" dirty="0" smtClean="0"/>
              <a:t/>
            </a:r>
            <a:br>
              <a:rPr lang="en-US" cap="none" dirty="0" smtClean="0"/>
            </a:br>
            <a:r>
              <a:rPr lang="en-US" cap="none" dirty="0" err="1" smtClean="0"/>
              <a:t>menurut</a:t>
            </a:r>
            <a:r>
              <a:rPr lang="en-US" cap="none" dirty="0" smtClean="0"/>
              <a:t> </a:t>
            </a:r>
            <a:r>
              <a:rPr lang="en-US" cap="none" dirty="0" err="1" smtClean="0"/>
              <a:t>doktrin</a:t>
            </a:r>
            <a:r>
              <a:rPr lang="en-US" cap="none" dirty="0" smtClean="0"/>
              <a:t> </a:t>
            </a:r>
            <a:r>
              <a:rPr lang="en-US" cap="none" dirty="0" err="1" smtClean="0"/>
              <a:t>kealpaan</a:t>
            </a:r>
            <a:r>
              <a:rPr lang="en-US" cap="none" dirty="0" smtClean="0"/>
              <a:t> </a:t>
            </a:r>
            <a:r>
              <a:rPr lang="en-US" cap="none" dirty="0" err="1" smtClean="0"/>
              <a:t>adalah</a:t>
            </a:r>
            <a:r>
              <a:rPr lang="en-US" cap="none" dirty="0" smtClean="0"/>
              <a:t> </a:t>
            </a:r>
            <a:r>
              <a:rPr lang="en-US" cap="none" dirty="0" err="1" smtClean="0"/>
              <a:t>sesuatu</a:t>
            </a:r>
            <a:r>
              <a:rPr lang="en-US" cap="none" dirty="0" smtClean="0"/>
              <a:t> yang </a:t>
            </a:r>
            <a:r>
              <a:rPr lang="en-US" cap="none" dirty="0" err="1" smtClean="0"/>
              <a:t>tidak</a:t>
            </a:r>
            <a:r>
              <a:rPr lang="en-US" cap="none" dirty="0" smtClean="0"/>
              <a:t> </a:t>
            </a:r>
            <a:r>
              <a:rPr lang="en-US" cap="none" dirty="0" err="1" smtClean="0"/>
              <a:t>memenuhi</a:t>
            </a:r>
            <a:r>
              <a:rPr lang="en-US" cap="none" dirty="0" smtClean="0"/>
              <a:t> </a:t>
            </a:r>
            <a:r>
              <a:rPr lang="en-US" cap="none" dirty="0" err="1" smtClean="0"/>
              <a:t>willen</a:t>
            </a:r>
            <a:r>
              <a:rPr lang="en-US" cap="none" dirty="0" smtClean="0"/>
              <a:t> en </a:t>
            </a:r>
            <a:r>
              <a:rPr lang="en-US" cap="none" dirty="0" err="1" smtClean="0"/>
              <a:t>wetens</a:t>
            </a:r>
            <a:r>
              <a:rPr lang="en-US" cap="none" dirty="0" smtClean="0"/>
              <a:t> </a:t>
            </a:r>
            <a:r>
              <a:rPr lang="en-US" cap="none" dirty="0" err="1" smtClean="0"/>
              <a:t>atau</a:t>
            </a:r>
            <a:r>
              <a:rPr lang="en-US" cap="none" dirty="0" smtClean="0"/>
              <a:t> </a:t>
            </a:r>
            <a:r>
              <a:rPr lang="en-US" cap="none" dirty="0" err="1" smtClean="0"/>
              <a:t>menghendaki</a:t>
            </a:r>
            <a:r>
              <a:rPr lang="en-US" cap="none" dirty="0" smtClean="0"/>
              <a:t> </a:t>
            </a:r>
            <a:r>
              <a:rPr lang="en-US" cap="none" dirty="0" err="1" smtClean="0"/>
              <a:t>dan</a:t>
            </a:r>
            <a:r>
              <a:rPr lang="en-US" cap="none" dirty="0" smtClean="0"/>
              <a:t> </a:t>
            </a:r>
            <a:r>
              <a:rPr lang="en-US" cap="none" dirty="0" err="1" smtClean="0"/>
              <a:t>mengetahui</a:t>
            </a:r>
            <a:r>
              <a:rPr lang="en-US" cap="none" dirty="0" smtClean="0"/>
              <a:t>. </a:t>
            </a:r>
            <a:r>
              <a:rPr lang="en-US" cap="none" dirty="0" err="1" smtClean="0"/>
              <a:t>dalam</a:t>
            </a:r>
            <a:r>
              <a:rPr lang="en-US" cap="none" dirty="0" smtClean="0"/>
              <a:t> </a:t>
            </a:r>
            <a:r>
              <a:rPr lang="en-US" cap="none" dirty="0" err="1" smtClean="0"/>
              <a:t>kasus</a:t>
            </a:r>
            <a:r>
              <a:rPr lang="en-US" cap="none" dirty="0" smtClean="0"/>
              <a:t> </a:t>
            </a:r>
            <a:r>
              <a:rPr lang="en-US" cap="none" dirty="0" err="1" smtClean="0"/>
              <a:t>ini</a:t>
            </a:r>
            <a:r>
              <a:rPr lang="en-US" cap="none" dirty="0" smtClean="0"/>
              <a:t>, </a:t>
            </a:r>
            <a:r>
              <a:rPr lang="en-US" cap="none" dirty="0" err="1" smtClean="0"/>
              <a:t>pemukulan</a:t>
            </a:r>
            <a:r>
              <a:rPr lang="en-US" cap="none" dirty="0" smtClean="0"/>
              <a:t> </a:t>
            </a:r>
            <a:r>
              <a:rPr lang="en-US" cap="none" dirty="0" err="1" smtClean="0"/>
              <a:t>archie</a:t>
            </a:r>
            <a:r>
              <a:rPr lang="en-US" cap="none" dirty="0" smtClean="0"/>
              <a:t> yang </a:t>
            </a:r>
            <a:r>
              <a:rPr lang="en-US" cap="none" dirty="0" err="1" smtClean="0"/>
              <a:t>mengenai</a:t>
            </a:r>
            <a:r>
              <a:rPr lang="en-US" cap="none" dirty="0" smtClean="0"/>
              <a:t> </a:t>
            </a:r>
            <a:r>
              <a:rPr lang="en-US" cap="none" dirty="0" err="1" smtClean="0"/>
              <a:t>rahang</a:t>
            </a:r>
            <a:r>
              <a:rPr lang="en-US" cap="none" dirty="0" smtClean="0"/>
              <a:t> </a:t>
            </a:r>
            <a:r>
              <a:rPr lang="en-US" cap="none" dirty="0" err="1" smtClean="0"/>
              <a:t>rudi</a:t>
            </a:r>
            <a:r>
              <a:rPr lang="en-US" cap="none" dirty="0" smtClean="0"/>
              <a:t> </a:t>
            </a:r>
            <a:r>
              <a:rPr lang="en-US" cap="none" dirty="0" err="1" smtClean="0"/>
              <a:t>tidak</a:t>
            </a:r>
            <a:r>
              <a:rPr lang="en-US" cap="none" dirty="0" smtClean="0"/>
              <a:t> </a:t>
            </a:r>
            <a:r>
              <a:rPr lang="en-US" cap="none" dirty="0" err="1" smtClean="0"/>
              <a:t>dikehendaki</a:t>
            </a:r>
            <a:r>
              <a:rPr lang="en-US" cap="none" dirty="0" smtClean="0"/>
              <a:t> </a:t>
            </a:r>
            <a:r>
              <a:rPr lang="en-US" cap="none" dirty="0" err="1" smtClean="0"/>
              <a:t>oleh</a:t>
            </a:r>
            <a:r>
              <a:rPr lang="en-US" cap="none" dirty="0" smtClean="0"/>
              <a:t> </a:t>
            </a:r>
            <a:r>
              <a:rPr lang="en-US" cap="none" dirty="0" err="1" smtClean="0"/>
              <a:t>archie</a:t>
            </a:r>
            <a:r>
              <a:rPr lang="en-US" cap="none" dirty="0" smtClean="0"/>
              <a:t> </a:t>
            </a:r>
            <a:r>
              <a:rPr lang="en-US" cap="none" dirty="0" err="1" smtClean="0"/>
              <a:t>sebelumnya</a:t>
            </a:r>
            <a:r>
              <a:rPr lang="en-US" cap="none" dirty="0" smtClean="0"/>
              <a:t> </a:t>
            </a:r>
            <a:r>
              <a:rPr lang="en-US" cap="none" dirty="0" err="1" smtClean="0"/>
              <a:t>dan</a:t>
            </a:r>
            <a:r>
              <a:rPr lang="en-US" cap="none" dirty="0" smtClean="0"/>
              <a:t> </a:t>
            </a:r>
            <a:r>
              <a:rPr lang="en-US" cap="none" dirty="0" err="1" smtClean="0"/>
              <a:t>juga</a:t>
            </a:r>
            <a:r>
              <a:rPr lang="en-US" cap="none" dirty="0" smtClean="0"/>
              <a:t> </a:t>
            </a:r>
            <a:r>
              <a:rPr lang="en-US" cap="none" dirty="0" err="1" smtClean="0"/>
              <a:t>dengan</a:t>
            </a:r>
            <a:r>
              <a:rPr lang="en-US" cap="none" dirty="0" smtClean="0"/>
              <a:t> </a:t>
            </a:r>
            <a:r>
              <a:rPr lang="en-US" cap="none" dirty="0" err="1" smtClean="0"/>
              <a:t>pukulan</a:t>
            </a:r>
            <a:r>
              <a:rPr lang="en-US" cap="none" dirty="0" smtClean="0"/>
              <a:t> yang </a:t>
            </a:r>
            <a:r>
              <a:rPr lang="en-US" cap="none" dirty="0" err="1" smtClean="0"/>
              <a:t>mengenai</a:t>
            </a:r>
            <a:r>
              <a:rPr lang="en-US" cap="none" dirty="0" smtClean="0"/>
              <a:t> </a:t>
            </a:r>
            <a:r>
              <a:rPr lang="en-US" cap="none" dirty="0" err="1" smtClean="0"/>
              <a:t>rudi</a:t>
            </a:r>
            <a:r>
              <a:rPr lang="en-US" cap="none" dirty="0" smtClean="0"/>
              <a:t> </a:t>
            </a:r>
            <a:r>
              <a:rPr lang="en-US" cap="none" dirty="0" err="1" smtClean="0"/>
              <a:t>tersebut</a:t>
            </a:r>
            <a:r>
              <a:rPr lang="en-US" cap="none" dirty="0" smtClean="0"/>
              <a:t>, </a:t>
            </a:r>
            <a:r>
              <a:rPr lang="en-US" cap="none" dirty="0" err="1" smtClean="0"/>
              <a:t>archie</a:t>
            </a:r>
            <a:r>
              <a:rPr lang="en-US" cap="none" dirty="0" smtClean="0"/>
              <a:t> </a:t>
            </a:r>
            <a:r>
              <a:rPr lang="en-US" cap="none" dirty="0" err="1" smtClean="0"/>
              <a:t>tidak</a:t>
            </a:r>
            <a:r>
              <a:rPr lang="en-US" cap="none" dirty="0" smtClean="0"/>
              <a:t> </a:t>
            </a:r>
            <a:r>
              <a:rPr lang="en-US" cap="none" dirty="0" err="1" smtClean="0"/>
              <a:t>mengetahui</a:t>
            </a:r>
            <a:r>
              <a:rPr lang="en-US" cap="none" dirty="0" smtClean="0"/>
              <a:t> </a:t>
            </a:r>
            <a:r>
              <a:rPr lang="en-US" cap="none" dirty="0" err="1" smtClean="0"/>
              <a:t>bahwa</a:t>
            </a:r>
            <a:r>
              <a:rPr lang="en-US" cap="none" dirty="0" smtClean="0"/>
              <a:t> </a:t>
            </a:r>
            <a:r>
              <a:rPr lang="en-US" cap="none" dirty="0" err="1" smtClean="0"/>
              <a:t>akan</a:t>
            </a:r>
            <a:r>
              <a:rPr lang="en-US" cap="none" dirty="0" smtClean="0"/>
              <a:t> </a:t>
            </a:r>
            <a:r>
              <a:rPr lang="en-US" cap="none" dirty="0" err="1" smtClean="0"/>
              <a:t>mengenai</a:t>
            </a:r>
            <a:r>
              <a:rPr lang="en-US" cap="none" dirty="0" smtClean="0"/>
              <a:t> </a:t>
            </a:r>
            <a:r>
              <a:rPr lang="en-US" cap="none" dirty="0" err="1" smtClean="0"/>
              <a:t>rudi</a:t>
            </a:r>
            <a:r>
              <a:rPr lang="en-US" cap="none" dirty="0" smtClean="0"/>
              <a:t> yang </a:t>
            </a:r>
            <a:r>
              <a:rPr lang="en-US" cap="none" dirty="0" err="1" smtClean="0"/>
              <a:t>disebabkan</a:t>
            </a:r>
            <a:r>
              <a:rPr lang="en-US" cap="none" dirty="0" smtClean="0"/>
              <a:t> </a:t>
            </a:r>
            <a:r>
              <a:rPr lang="en-US" cap="none" dirty="0" err="1" smtClean="0"/>
              <a:t>rudi</a:t>
            </a:r>
            <a:r>
              <a:rPr lang="en-US" cap="none" dirty="0" smtClean="0"/>
              <a:t> </a:t>
            </a:r>
            <a:r>
              <a:rPr lang="en-US" cap="none" dirty="0" err="1" smtClean="0"/>
              <a:t>datang</a:t>
            </a:r>
            <a:r>
              <a:rPr lang="en-US" cap="none" dirty="0" smtClean="0"/>
              <a:t> </a:t>
            </a:r>
            <a:r>
              <a:rPr lang="en-US" cap="none" dirty="0" err="1" smtClean="0"/>
              <a:t>dengan</a:t>
            </a:r>
            <a:r>
              <a:rPr lang="en-US" cap="none" dirty="0" smtClean="0"/>
              <a:t> </a:t>
            </a:r>
            <a:r>
              <a:rPr lang="en-US" cap="none" dirty="0" err="1" smtClean="0"/>
              <a:t>tiba-tiba</a:t>
            </a:r>
            <a:r>
              <a:rPr lang="en-US" cap="none" dirty="0" smtClean="0"/>
              <a:t> </a:t>
            </a:r>
            <a:r>
              <a:rPr lang="en-US" cap="none" dirty="0" err="1" smtClean="0"/>
              <a:t>untuk</a:t>
            </a:r>
            <a:r>
              <a:rPr lang="en-US" cap="none" dirty="0" smtClean="0"/>
              <a:t> </a:t>
            </a:r>
            <a:r>
              <a:rPr lang="en-US" cap="none" dirty="0" err="1" smtClean="0"/>
              <a:t>merebut</a:t>
            </a:r>
            <a:r>
              <a:rPr lang="en-US" cap="none" dirty="0" smtClean="0"/>
              <a:t> </a:t>
            </a:r>
            <a:r>
              <a:rPr lang="en-US" cap="none" dirty="0" err="1" smtClean="0"/>
              <a:t>senjata</a:t>
            </a:r>
            <a:r>
              <a:rPr lang="en-US" cap="none" dirty="0" smtClean="0"/>
              <a:t>, </a:t>
            </a:r>
            <a:r>
              <a:rPr lang="en-US" cap="none" dirty="0" err="1" smtClean="0"/>
              <a:t>karena</a:t>
            </a:r>
            <a:r>
              <a:rPr lang="en-US" cap="none" dirty="0" smtClean="0"/>
              <a:t> </a:t>
            </a:r>
            <a:r>
              <a:rPr lang="en-US" cap="none" dirty="0" err="1" smtClean="0"/>
              <a:t>tujuan</a:t>
            </a:r>
            <a:r>
              <a:rPr lang="en-US" cap="none" dirty="0" smtClean="0"/>
              <a:t> </a:t>
            </a:r>
            <a:r>
              <a:rPr lang="en-US" cap="none" dirty="0" err="1" smtClean="0"/>
              <a:t>utamanya</a:t>
            </a:r>
            <a:r>
              <a:rPr lang="en-US" cap="none" dirty="0" smtClean="0"/>
              <a:t> </a:t>
            </a:r>
            <a:r>
              <a:rPr lang="en-US" cap="none" dirty="0" err="1" smtClean="0"/>
              <a:t>adalah</a:t>
            </a:r>
            <a:r>
              <a:rPr lang="en-US" cap="none" dirty="0" smtClean="0"/>
              <a:t> </a:t>
            </a:r>
            <a:r>
              <a:rPr lang="en-US" cap="none" dirty="0" err="1" smtClean="0"/>
              <a:t>memukul</a:t>
            </a:r>
            <a:r>
              <a:rPr lang="en-US" cap="none" dirty="0" smtClean="0"/>
              <a:t> </a:t>
            </a:r>
            <a:r>
              <a:rPr lang="en-US" cap="none" dirty="0" err="1" smtClean="0"/>
              <a:t>ola</a:t>
            </a:r>
            <a:r>
              <a:rPr lang="en-US" cap="none" dirty="0" smtClean="0"/>
              <a:t>, </a:t>
            </a:r>
            <a:r>
              <a:rPr lang="en-US" cap="none" dirty="0" err="1" smtClean="0"/>
              <a:t>bukan</a:t>
            </a:r>
            <a:r>
              <a:rPr lang="en-US" cap="none" dirty="0" smtClean="0"/>
              <a:t> </a:t>
            </a:r>
            <a:r>
              <a:rPr lang="en-US" cap="none" dirty="0" err="1" smtClean="0"/>
              <a:t>memukul</a:t>
            </a:r>
            <a:r>
              <a:rPr lang="en-US" cap="none" dirty="0" smtClean="0"/>
              <a:t> </a:t>
            </a:r>
            <a:r>
              <a:rPr lang="en-US" cap="none" dirty="0" err="1" smtClean="0"/>
              <a:t>rudi</a:t>
            </a:r>
            <a:r>
              <a:rPr lang="en-US" cap="none" dirty="0" smtClean="0"/>
              <a:t>. </a:t>
            </a:r>
            <a:r>
              <a:rPr lang="en-US" cap="none" dirty="0" err="1" smtClean="0"/>
              <a:t>dengan</a:t>
            </a:r>
            <a:r>
              <a:rPr lang="en-US" cap="none" dirty="0" smtClean="0"/>
              <a:t> </a:t>
            </a:r>
            <a:r>
              <a:rPr lang="en-US" cap="none" dirty="0" err="1" smtClean="0"/>
              <a:t>demikian</a:t>
            </a:r>
            <a:r>
              <a:rPr lang="en-US" cap="none" dirty="0" smtClean="0"/>
              <a:t>, </a:t>
            </a:r>
            <a:r>
              <a:rPr lang="en-US" cap="none" dirty="0" err="1" smtClean="0"/>
              <a:t>unsur</a:t>
            </a:r>
            <a:r>
              <a:rPr lang="en-US" cap="none" dirty="0" smtClean="0"/>
              <a:t> </a:t>
            </a:r>
            <a:r>
              <a:rPr lang="en-US" cap="none" dirty="0" err="1" smtClean="0"/>
              <a:t>karena</a:t>
            </a:r>
            <a:r>
              <a:rPr lang="en-US" cap="none" dirty="0" smtClean="0"/>
              <a:t> </a:t>
            </a:r>
            <a:r>
              <a:rPr lang="en-US" cap="none" dirty="0" err="1" smtClean="0"/>
              <a:t>kealpaan</a:t>
            </a:r>
            <a:r>
              <a:rPr lang="en-US" cap="none" dirty="0" smtClean="0"/>
              <a:t> </a:t>
            </a:r>
            <a:r>
              <a:rPr lang="en-US" cap="none" dirty="0" err="1" smtClean="0"/>
              <a:t>terbukti</a:t>
            </a:r>
            <a:r>
              <a:rPr lang="en-US" cap="none" dirty="0" smtClean="0"/>
              <a: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85</a:t>
            </a:fld>
            <a:endParaRPr lang="en-US"/>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715436" cy="6858000"/>
          </a:xfrm>
        </p:spPr>
        <p:txBody>
          <a:bodyPr>
            <a:normAutofit fontScale="90000"/>
          </a:bodyPr>
          <a:lstStyle/>
          <a:p>
            <a:r>
              <a:rPr lang="en-US" b="1" dirty="0" smtClean="0"/>
              <a:t/>
            </a:r>
            <a:br>
              <a:rPr lang="en-US" b="1" dirty="0" smtClean="0"/>
            </a:br>
            <a:r>
              <a:rPr lang="en-US" b="1" dirty="0" smtClean="0"/>
              <a:t>c </a:t>
            </a:r>
            <a:r>
              <a:rPr lang="en-US" b="1" dirty="0" err="1" smtClean="0"/>
              <a:t>Menyebabkan</a:t>
            </a:r>
            <a:r>
              <a:rPr lang="en-US" b="1" dirty="0" smtClean="0"/>
              <a:t> </a:t>
            </a:r>
            <a:r>
              <a:rPr lang="en-US" b="1" dirty="0" err="1" smtClean="0"/>
              <a:t>orang</a:t>
            </a:r>
            <a:r>
              <a:rPr lang="en-US" b="1" dirty="0" smtClean="0"/>
              <a:t> lain </a:t>
            </a:r>
            <a:r>
              <a:rPr lang="en-US" b="1" dirty="0" err="1" smtClean="0"/>
              <a:t>luka-luka</a:t>
            </a:r>
            <a:r>
              <a:rPr lang="en-US" b="1" dirty="0" smtClean="0"/>
              <a:t> </a:t>
            </a:r>
            <a:r>
              <a:rPr lang="en-US" b="1" dirty="0" err="1" smtClean="0"/>
              <a:t>sedemikian</a:t>
            </a:r>
            <a:r>
              <a:rPr lang="en-US" b="1" dirty="0" smtClean="0"/>
              <a:t> </a:t>
            </a:r>
            <a:r>
              <a:rPr lang="en-US" b="1" dirty="0" err="1" smtClean="0"/>
              <a:t>rupa</a:t>
            </a:r>
            <a:r>
              <a:rPr lang="en-US" b="1" dirty="0" smtClean="0"/>
              <a:t> </a:t>
            </a:r>
            <a:r>
              <a:rPr lang="en-US" b="1" dirty="0" err="1" smtClean="0"/>
              <a:t>sehingga</a:t>
            </a:r>
            <a:r>
              <a:rPr lang="en-US" b="1" dirty="0" smtClean="0"/>
              <a:t> </a:t>
            </a:r>
            <a:r>
              <a:rPr lang="en-US" b="1" dirty="0" err="1" smtClean="0"/>
              <a:t>timbul</a:t>
            </a:r>
            <a:r>
              <a:rPr lang="en-US" b="1" dirty="0" smtClean="0"/>
              <a:t> </a:t>
            </a:r>
            <a:r>
              <a:rPr lang="en-US" b="1" dirty="0" err="1" smtClean="0"/>
              <a:t>penyakit</a:t>
            </a:r>
            <a:r>
              <a:rPr lang="en-US" b="1" dirty="0" smtClean="0"/>
              <a:t> </a:t>
            </a:r>
            <a:r>
              <a:rPr lang="en-US" b="1" dirty="0" err="1" smtClean="0"/>
              <a:t>atau</a:t>
            </a:r>
            <a:r>
              <a:rPr lang="en-US" b="1" dirty="0" smtClean="0"/>
              <a:t> </a:t>
            </a:r>
            <a:r>
              <a:rPr lang="en-US" b="1" dirty="0" err="1" smtClean="0"/>
              <a:t>halangan</a:t>
            </a:r>
            <a:r>
              <a:rPr lang="en-US" b="1" dirty="0" smtClean="0"/>
              <a:t> </a:t>
            </a:r>
            <a:r>
              <a:rPr lang="en-US" b="1" dirty="0" err="1" smtClean="0"/>
              <a:t>menjalankan</a:t>
            </a:r>
            <a:r>
              <a:rPr lang="en-US" b="1" dirty="0" smtClean="0"/>
              <a:t> </a:t>
            </a:r>
            <a:r>
              <a:rPr lang="en-US" b="1" dirty="0" err="1" smtClean="0"/>
              <a:t>pekerjaan</a:t>
            </a:r>
            <a:r>
              <a:rPr lang="en-US" b="1" dirty="0" smtClean="0"/>
              <a:t> </a:t>
            </a:r>
            <a:r>
              <a:rPr lang="en-US" b="1" dirty="0" err="1" smtClean="0"/>
              <a:t>jabatan</a:t>
            </a:r>
            <a:r>
              <a:rPr lang="en-US" b="1" dirty="0" smtClean="0"/>
              <a:t> </a:t>
            </a:r>
            <a:r>
              <a:rPr lang="en-US" b="1" dirty="0" err="1" smtClean="0"/>
              <a:t>atau</a:t>
            </a:r>
            <a:r>
              <a:rPr lang="en-US" b="1" dirty="0" smtClean="0"/>
              <a:t> </a:t>
            </a:r>
            <a:r>
              <a:rPr lang="en-US" b="1" dirty="0" err="1" smtClean="0"/>
              <a:t>pencarian</a:t>
            </a:r>
            <a:r>
              <a:rPr lang="en-US" b="1" dirty="0" smtClean="0"/>
              <a:t> </a:t>
            </a:r>
            <a:r>
              <a:rPr lang="en-US" b="1" dirty="0" err="1" smtClean="0"/>
              <a:t>selama</a:t>
            </a:r>
            <a:r>
              <a:rPr lang="en-US" b="1" dirty="0" smtClean="0"/>
              <a:t> </a:t>
            </a:r>
            <a:r>
              <a:rPr lang="en-US" b="1" dirty="0" err="1" smtClean="0"/>
              <a:t>waktu</a:t>
            </a:r>
            <a:r>
              <a:rPr lang="en-US" b="1" dirty="0" smtClean="0"/>
              <a:t> </a:t>
            </a:r>
            <a:r>
              <a:rPr lang="en-US" b="1" dirty="0" err="1" smtClean="0"/>
              <a:t>tertentu</a:t>
            </a:r>
            <a:r>
              <a:rPr lang="en-US" b="1" dirty="0" smtClean="0"/>
              <a:t>.</a:t>
            </a:r>
            <a:r>
              <a:rPr lang="en-US" dirty="0" smtClean="0"/>
              <a:t/>
            </a:r>
            <a:br>
              <a:rPr lang="en-US" dirty="0" smtClean="0"/>
            </a:br>
            <a:r>
              <a:rPr lang="en-US" cap="none" dirty="0" err="1" smtClean="0"/>
              <a:t>pemukulan</a:t>
            </a:r>
            <a:r>
              <a:rPr lang="en-US" cap="none" dirty="0" smtClean="0"/>
              <a:t> </a:t>
            </a:r>
            <a:r>
              <a:rPr lang="en-US" cap="none" dirty="0" err="1" smtClean="0"/>
              <a:t>archie</a:t>
            </a:r>
            <a:r>
              <a:rPr lang="en-US" cap="none" dirty="0" smtClean="0"/>
              <a:t> yang </a:t>
            </a:r>
            <a:r>
              <a:rPr lang="en-US" cap="none" dirty="0" err="1" smtClean="0"/>
              <a:t>mengenai</a:t>
            </a:r>
            <a:r>
              <a:rPr lang="en-US" cap="none" dirty="0" smtClean="0"/>
              <a:t> </a:t>
            </a:r>
            <a:r>
              <a:rPr lang="en-US" cap="none" dirty="0" err="1" smtClean="0"/>
              <a:t>rahang</a:t>
            </a:r>
            <a:r>
              <a:rPr lang="en-US" cap="none" dirty="0" smtClean="0"/>
              <a:t> </a:t>
            </a:r>
            <a:r>
              <a:rPr lang="en-US" cap="none" dirty="0" err="1" smtClean="0"/>
              <a:t>rudi</a:t>
            </a:r>
            <a:r>
              <a:rPr lang="en-US" cap="none" dirty="0" smtClean="0"/>
              <a:t> </a:t>
            </a:r>
            <a:r>
              <a:rPr lang="en-US" cap="none" dirty="0" err="1" smtClean="0"/>
              <a:t>terlihat</a:t>
            </a:r>
            <a:r>
              <a:rPr lang="en-US" cap="none" dirty="0" smtClean="0"/>
              <a:t> </a:t>
            </a:r>
            <a:r>
              <a:rPr lang="en-US" cap="none" dirty="0" err="1" smtClean="0"/>
              <a:t>bahwa</a:t>
            </a:r>
            <a:r>
              <a:rPr lang="en-US" cap="none" dirty="0" smtClean="0"/>
              <a:t> </a:t>
            </a:r>
            <a:r>
              <a:rPr lang="en-US" cap="none" dirty="0" err="1" smtClean="0"/>
              <a:t>rudi</a:t>
            </a:r>
            <a:r>
              <a:rPr lang="en-US" cap="none" dirty="0" smtClean="0"/>
              <a:t> </a:t>
            </a:r>
            <a:r>
              <a:rPr lang="en-US" cap="none" dirty="0" err="1" smtClean="0"/>
              <a:t>tidak</a:t>
            </a:r>
            <a:r>
              <a:rPr lang="en-US" cap="none" dirty="0" smtClean="0"/>
              <a:t> </a:t>
            </a:r>
            <a:r>
              <a:rPr lang="en-US" cap="none" dirty="0" err="1" smtClean="0"/>
              <a:t>berdaya</a:t>
            </a:r>
            <a:r>
              <a:rPr lang="en-US" cap="none" dirty="0" smtClean="0"/>
              <a:t> </a:t>
            </a:r>
            <a:r>
              <a:rPr lang="en-US" cap="none" dirty="0" err="1" smtClean="0"/>
              <a:t>seketika,S</a:t>
            </a:r>
            <a:r>
              <a:rPr lang="en-US" cap="none" dirty="0" smtClean="0"/>
              <a:t/>
            </a:r>
            <a:br>
              <a:rPr lang="en-US" cap="none" dirty="0" smtClean="0"/>
            </a:br>
            <a:r>
              <a:rPr lang="en-US" cap="none" dirty="0" err="1" smtClean="0"/>
              <a:t>sehingga</a:t>
            </a:r>
            <a:r>
              <a:rPr lang="en-US" cap="none" dirty="0" smtClean="0"/>
              <a:t> </a:t>
            </a:r>
            <a:r>
              <a:rPr lang="en-US" cap="none" dirty="0" err="1" smtClean="0"/>
              <a:t>dimungkinkan</a:t>
            </a:r>
            <a:r>
              <a:rPr lang="en-US" cap="none" dirty="0" smtClean="0"/>
              <a:t> </a:t>
            </a:r>
            <a:r>
              <a:rPr lang="en-US" cap="none" dirty="0" err="1" smtClean="0"/>
              <a:t>rudi</a:t>
            </a:r>
            <a:r>
              <a:rPr lang="en-US" cap="none" dirty="0" smtClean="0"/>
              <a:t> </a:t>
            </a:r>
            <a:r>
              <a:rPr lang="en-US" cap="none" dirty="0" err="1" smtClean="0"/>
              <a:t>tidak</a:t>
            </a:r>
            <a:r>
              <a:rPr lang="en-US" cap="none" dirty="0" smtClean="0"/>
              <a:t> </a:t>
            </a:r>
            <a:r>
              <a:rPr lang="en-US" cap="none" dirty="0" err="1" smtClean="0"/>
              <a:t>dapat</a:t>
            </a:r>
            <a:r>
              <a:rPr lang="en-US" cap="none" dirty="0" smtClean="0"/>
              <a:t> </a:t>
            </a:r>
            <a:r>
              <a:rPr lang="en-US" cap="none" dirty="0" err="1" smtClean="0"/>
              <a:t>menjalankan</a:t>
            </a:r>
            <a:r>
              <a:rPr lang="en-US" cap="none" dirty="0" smtClean="0"/>
              <a:t> </a:t>
            </a:r>
            <a:r>
              <a:rPr lang="en-US" cap="none" dirty="0" err="1" smtClean="0"/>
              <a:t>pekerjaannya</a:t>
            </a:r>
            <a:r>
              <a:rPr lang="en-US" cap="none" dirty="0" smtClean="0"/>
              <a:t> </a:t>
            </a:r>
            <a:r>
              <a:rPr lang="en-US" cap="none" dirty="0" err="1" smtClean="0"/>
              <a:t>sebagai</a:t>
            </a:r>
            <a:r>
              <a:rPr lang="en-US" cap="none" dirty="0" smtClean="0"/>
              <a:t> </a:t>
            </a:r>
            <a:r>
              <a:rPr lang="en-US" i="1" cap="none" dirty="0" smtClean="0"/>
              <a:t>security </a:t>
            </a:r>
            <a:r>
              <a:rPr lang="en-US" cap="none" dirty="0" err="1" smtClean="0"/>
              <a:t>untuk</a:t>
            </a:r>
            <a:r>
              <a:rPr lang="en-US" cap="none" dirty="0" smtClean="0"/>
              <a:t> </a:t>
            </a:r>
            <a:r>
              <a:rPr lang="en-US" cap="none" dirty="0" err="1" smtClean="0"/>
              <a:t>selama</a:t>
            </a:r>
            <a:r>
              <a:rPr lang="en-US" cap="none" dirty="0" smtClean="0"/>
              <a:t> </a:t>
            </a:r>
            <a:r>
              <a:rPr lang="en-US" cap="none" dirty="0" err="1" smtClean="0"/>
              <a:t>waktu</a:t>
            </a:r>
            <a:r>
              <a:rPr lang="en-US" cap="none" dirty="0" smtClean="0"/>
              <a:t> </a:t>
            </a:r>
            <a:r>
              <a:rPr lang="en-US" cap="none" dirty="0" err="1" smtClean="0"/>
              <a:t>tertentu</a:t>
            </a:r>
            <a:r>
              <a:rPr lang="en-US" cap="none" dirty="0" smtClean="0"/>
              <a:t>. </a:t>
            </a:r>
            <a:r>
              <a:rPr lang="en-US" cap="none" dirty="0" err="1" smtClean="0"/>
              <a:t>dengan</a:t>
            </a:r>
            <a:r>
              <a:rPr lang="en-US" cap="none" dirty="0" smtClean="0"/>
              <a:t> </a:t>
            </a:r>
            <a:r>
              <a:rPr lang="en-US" cap="none" dirty="0" err="1" smtClean="0"/>
              <a:t>demikian</a:t>
            </a:r>
            <a:r>
              <a:rPr lang="en-US" cap="none" dirty="0" smtClean="0"/>
              <a:t>, </a:t>
            </a:r>
            <a:r>
              <a:rPr lang="en-US" cap="none" dirty="0" err="1" smtClean="0"/>
              <a:t>unsur</a:t>
            </a:r>
            <a:r>
              <a:rPr lang="en-US" cap="none" dirty="0" smtClean="0"/>
              <a:t> </a:t>
            </a:r>
            <a:r>
              <a:rPr lang="en-US" cap="none" dirty="0" err="1" smtClean="0"/>
              <a:t>ini</a:t>
            </a:r>
            <a:r>
              <a:rPr lang="en-US" cap="none" dirty="0" smtClean="0"/>
              <a:t> </a:t>
            </a:r>
            <a:r>
              <a:rPr lang="en-US" cap="none" dirty="0" err="1" smtClean="0"/>
              <a:t>terpenuhi</a:t>
            </a:r>
            <a:r>
              <a:rPr lang="en-US" cap="none" dirty="0" smtClean="0"/>
              <a:t>.</a:t>
            </a:r>
            <a:br>
              <a:rPr lang="en-US" cap="none" dirty="0" smtClean="0"/>
            </a:br>
            <a:r>
              <a:rPr lang="en-US" cap="none" dirty="0" err="1" smtClean="0"/>
              <a:t>dengan</a:t>
            </a:r>
            <a:r>
              <a:rPr lang="en-US" cap="none" dirty="0" smtClean="0"/>
              <a:t> </a:t>
            </a:r>
            <a:r>
              <a:rPr lang="en-US" cap="none" dirty="0" err="1" smtClean="0"/>
              <a:t>demikian</a:t>
            </a:r>
            <a:r>
              <a:rPr lang="en-US" cap="none" dirty="0" smtClean="0"/>
              <a:t>, </a:t>
            </a:r>
            <a:r>
              <a:rPr lang="en-US" cap="none" dirty="0" err="1" smtClean="0"/>
              <a:t>semua</a:t>
            </a:r>
            <a:r>
              <a:rPr lang="en-US" cap="none" dirty="0" smtClean="0"/>
              <a:t> </a:t>
            </a:r>
            <a:r>
              <a:rPr lang="en-US" cap="none" dirty="0" err="1" smtClean="0"/>
              <a:t>unsur</a:t>
            </a:r>
            <a:r>
              <a:rPr lang="en-US" cap="none" dirty="0" smtClean="0"/>
              <a:t> </a:t>
            </a:r>
            <a:r>
              <a:rPr lang="en-US" cap="none" dirty="0" err="1" smtClean="0"/>
              <a:t>ini</a:t>
            </a:r>
            <a:r>
              <a:rPr lang="en-US" cap="none" dirty="0" smtClean="0"/>
              <a:t> </a:t>
            </a:r>
            <a:r>
              <a:rPr lang="en-US" cap="none" dirty="0" err="1" smtClean="0"/>
              <a:t>terbukti</a:t>
            </a:r>
            <a:r>
              <a:rPr lang="en-US" cap="none" dirty="0" smtClean="0"/>
              <a:t> </a:t>
            </a:r>
            <a:r>
              <a:rPr lang="en-US" cap="none" dirty="0" err="1" smtClean="0"/>
              <a:t>dan</a:t>
            </a:r>
            <a:r>
              <a:rPr lang="en-US" cap="none" dirty="0" smtClean="0"/>
              <a:t> </a:t>
            </a:r>
            <a:r>
              <a:rPr lang="en-US" cap="none" dirty="0" err="1" smtClean="0"/>
              <a:t>dipenuhi</a:t>
            </a:r>
            <a:r>
              <a:rPr lang="en-US" cap="none" dirty="0" smtClean="0"/>
              <a:t> </a:t>
            </a:r>
            <a:r>
              <a:rPr lang="en-US" cap="none" dirty="0" err="1" smtClean="0"/>
              <a:t>oleh</a:t>
            </a:r>
            <a:r>
              <a:rPr lang="en-US" cap="none" dirty="0" smtClean="0"/>
              <a:t> </a:t>
            </a:r>
            <a:r>
              <a:rPr lang="en-US" cap="none" dirty="0" err="1" smtClean="0"/>
              <a:t>rudi</a:t>
            </a:r>
            <a:r>
              <a:rPr lang="en-US" cap="none" dirty="0" smtClean="0"/>
              <a:t>, </a:t>
            </a:r>
            <a:r>
              <a:rPr lang="en-US" cap="none" dirty="0" err="1" smtClean="0"/>
              <a:t>sehingga</a:t>
            </a:r>
            <a:r>
              <a:rPr lang="en-US" cap="none" dirty="0" smtClean="0"/>
              <a:t> </a:t>
            </a:r>
            <a:r>
              <a:rPr lang="en-US" cap="none" dirty="0" err="1" smtClean="0"/>
              <a:t>rudi</a:t>
            </a:r>
            <a:r>
              <a:rPr lang="en-US" cap="none" dirty="0" smtClean="0"/>
              <a:t> </a:t>
            </a:r>
            <a:r>
              <a:rPr lang="en-US" cap="none" dirty="0" err="1" smtClean="0"/>
              <a:t>dapat</a:t>
            </a:r>
            <a:r>
              <a:rPr lang="en-US" cap="none" dirty="0" smtClean="0"/>
              <a:t> </a:t>
            </a:r>
            <a:r>
              <a:rPr lang="en-US" cap="none" dirty="0" err="1" smtClean="0"/>
              <a:t>diancam</a:t>
            </a:r>
            <a:r>
              <a:rPr lang="en-US" cap="none" dirty="0" smtClean="0"/>
              <a:t> </a:t>
            </a:r>
            <a:r>
              <a:rPr lang="en-US" cap="none" dirty="0" err="1" smtClean="0"/>
              <a:t>pasal</a:t>
            </a:r>
            <a:r>
              <a:rPr lang="en-US" cap="none" dirty="0" smtClean="0"/>
              <a:t>  360 </a:t>
            </a:r>
            <a:r>
              <a:rPr lang="en-US" cap="none" dirty="0" err="1" smtClean="0"/>
              <a:t>ayat</a:t>
            </a:r>
            <a:r>
              <a:rPr lang="en-US" cap="none" dirty="0" smtClean="0"/>
              <a:t> (2) </a:t>
            </a:r>
            <a:r>
              <a:rPr lang="en-US" cap="none" dirty="0" err="1" smtClean="0"/>
              <a:t>kuhp</a:t>
            </a:r>
            <a:r>
              <a:rPr lang="en-US" cap="none" dirty="0" smtClean="0"/>
              <a:t> </a:t>
            </a:r>
            <a:r>
              <a:rPr lang="en-US" cap="none" dirty="0" err="1" smtClean="0"/>
              <a:t>dengan</a:t>
            </a:r>
            <a:r>
              <a:rPr lang="en-US" cap="none" dirty="0" smtClean="0"/>
              <a:t> </a:t>
            </a:r>
            <a:r>
              <a:rPr lang="en-US" cap="none" dirty="0" err="1" smtClean="0"/>
              <a:t>pidana</a:t>
            </a:r>
            <a:r>
              <a:rPr lang="en-US" cap="none" dirty="0" smtClean="0"/>
              <a:t> </a:t>
            </a:r>
            <a:r>
              <a:rPr lang="en-US" cap="none" dirty="0" err="1" smtClean="0"/>
              <a:t>penjara</a:t>
            </a:r>
            <a:r>
              <a:rPr lang="en-US" cap="none" dirty="0" smtClean="0"/>
              <a:t> paling lama 9 </a:t>
            </a:r>
            <a:r>
              <a:rPr lang="en-US" cap="none" dirty="0" err="1" smtClean="0"/>
              <a:t>bulan</a:t>
            </a:r>
            <a:r>
              <a:rPr lang="en-US" cap="none" dirty="0" smtClean="0"/>
              <a:t> </a:t>
            </a:r>
            <a:r>
              <a:rPr lang="en-US" cap="none" dirty="0" err="1" smtClean="0"/>
              <a:t>atau</a:t>
            </a:r>
            <a:r>
              <a:rPr lang="en-US" cap="none" dirty="0" smtClean="0"/>
              <a:t> 6 </a:t>
            </a:r>
            <a:r>
              <a:rPr lang="en-US" cap="none" dirty="0" err="1" smtClean="0"/>
              <a:t>bulan</a:t>
            </a:r>
            <a:r>
              <a:rPr lang="en-US" cap="none" dirty="0" smtClean="0"/>
              <a:t> </a:t>
            </a:r>
            <a:r>
              <a:rPr lang="en-US" cap="none" dirty="0" err="1" smtClean="0"/>
              <a:t>kurungan</a:t>
            </a:r>
            <a:r>
              <a:rPr lang="en-US" cap="none" dirty="0" smtClean="0"/>
              <a:t>.</a:t>
            </a:r>
            <a:br>
              <a:rPr lang="en-US" cap="none" dirty="0" smtClean="0"/>
            </a:b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86</a:t>
            </a:fld>
            <a:endParaRPr lang="en-US"/>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57167"/>
            <a:ext cx="8572560" cy="6215106"/>
          </a:xfrm>
        </p:spPr>
        <p:txBody>
          <a:bodyPr>
            <a:normAutofit fontScale="90000"/>
          </a:bodyPr>
          <a:lstStyle/>
          <a:p>
            <a:r>
              <a:rPr lang="en-US" cap="none" dirty="0" err="1" smtClean="0"/>
              <a:t>selain</a:t>
            </a:r>
            <a:r>
              <a:rPr lang="en-US" cap="none" dirty="0" smtClean="0"/>
              <a:t> </a:t>
            </a:r>
            <a:r>
              <a:rPr lang="en-US" cap="none" dirty="0" err="1" smtClean="0"/>
              <a:t>itu</a:t>
            </a:r>
            <a:r>
              <a:rPr lang="en-US" cap="none" dirty="0" smtClean="0"/>
              <a:t>, </a:t>
            </a:r>
            <a:r>
              <a:rPr lang="en-US" cap="none" dirty="0" err="1" smtClean="0"/>
              <a:t>perbuatan</a:t>
            </a:r>
            <a:r>
              <a:rPr lang="en-US" cap="none" dirty="0" smtClean="0"/>
              <a:t> </a:t>
            </a:r>
            <a:r>
              <a:rPr lang="en-US" cap="none" dirty="0" err="1" smtClean="0"/>
              <a:t>archie</a:t>
            </a:r>
            <a:r>
              <a:rPr lang="en-US" cap="none" dirty="0" smtClean="0"/>
              <a:t> </a:t>
            </a:r>
            <a:r>
              <a:rPr lang="en-US" cap="none" dirty="0" err="1" smtClean="0"/>
              <a:t>juga</a:t>
            </a:r>
            <a:r>
              <a:rPr lang="en-US" cap="none" dirty="0" smtClean="0"/>
              <a:t> </a:t>
            </a:r>
            <a:r>
              <a:rPr lang="en-US" cap="none" dirty="0" err="1" smtClean="0"/>
              <a:t>dapat</a:t>
            </a:r>
            <a:r>
              <a:rPr lang="en-US" cap="none" dirty="0" smtClean="0"/>
              <a:t> </a:t>
            </a:r>
            <a:r>
              <a:rPr lang="en-US" cap="none" dirty="0" err="1" smtClean="0"/>
              <a:t>diancam</a:t>
            </a:r>
            <a:r>
              <a:rPr lang="en-US" cap="none" dirty="0" smtClean="0"/>
              <a:t> </a:t>
            </a:r>
            <a:r>
              <a:rPr lang="en-US" cap="none" dirty="0" err="1" smtClean="0"/>
              <a:t>pidana</a:t>
            </a:r>
            <a:r>
              <a:rPr lang="en-US" cap="none" dirty="0" smtClean="0"/>
              <a:t> </a:t>
            </a:r>
            <a:r>
              <a:rPr lang="en-US" cap="none" dirty="0" err="1" smtClean="0"/>
              <a:t>pasal</a:t>
            </a:r>
            <a:r>
              <a:rPr lang="en-US" cap="none" dirty="0" smtClean="0"/>
              <a:t>  351 </a:t>
            </a:r>
            <a:r>
              <a:rPr lang="en-US" cap="none" dirty="0" err="1" smtClean="0"/>
              <a:t>ayat</a:t>
            </a:r>
            <a:r>
              <a:rPr lang="en-US" cap="none" dirty="0" smtClean="0"/>
              <a:t> (1) </a:t>
            </a:r>
            <a:r>
              <a:rPr lang="en-US" cap="none" dirty="0" err="1" smtClean="0"/>
              <a:t>kuhp</a:t>
            </a:r>
            <a:r>
              <a:rPr lang="en-US" cap="none" dirty="0" smtClean="0"/>
              <a:t>, </a:t>
            </a:r>
            <a:r>
              <a:rPr lang="en-US" cap="none" dirty="0" err="1" smtClean="0"/>
              <a:t>dimana</a:t>
            </a:r>
            <a:r>
              <a:rPr lang="en-US" cap="none" dirty="0" smtClean="0"/>
              <a:t> </a:t>
            </a:r>
            <a:r>
              <a:rPr lang="en-US" cap="none" dirty="0" err="1" smtClean="0"/>
              <a:t>archie</a:t>
            </a:r>
            <a:r>
              <a:rPr lang="en-US" cap="none" dirty="0" smtClean="0"/>
              <a:t> </a:t>
            </a:r>
            <a:r>
              <a:rPr lang="en-US" cap="none" dirty="0" err="1" smtClean="0"/>
              <a:t>tidak</a:t>
            </a:r>
            <a:r>
              <a:rPr lang="en-US" cap="none" dirty="0" smtClean="0"/>
              <a:t> </a:t>
            </a:r>
            <a:r>
              <a:rPr lang="en-US" cap="none" dirty="0" err="1" smtClean="0"/>
              <a:t>terima</a:t>
            </a:r>
            <a:r>
              <a:rPr lang="en-US" cap="none" dirty="0" smtClean="0"/>
              <a:t> </a:t>
            </a:r>
            <a:r>
              <a:rPr lang="en-US" cap="none" dirty="0" err="1" smtClean="0"/>
              <a:t>orang</a:t>
            </a:r>
            <a:r>
              <a:rPr lang="en-US" cap="none" dirty="0" smtClean="0"/>
              <a:t> lain </a:t>
            </a:r>
            <a:r>
              <a:rPr lang="en-US" cap="none" dirty="0" err="1" smtClean="0"/>
              <a:t>ikut</a:t>
            </a:r>
            <a:r>
              <a:rPr lang="en-US" cap="none" dirty="0" smtClean="0"/>
              <a:t> </a:t>
            </a:r>
            <a:r>
              <a:rPr lang="en-US" cap="none" dirty="0" err="1" smtClean="0"/>
              <a:t>campur</a:t>
            </a:r>
            <a:r>
              <a:rPr lang="en-US" cap="none" dirty="0" smtClean="0"/>
              <a:t>. </a:t>
            </a:r>
            <a:r>
              <a:rPr lang="en-US" cap="none" dirty="0" err="1" smtClean="0"/>
              <a:t>adapun</a:t>
            </a:r>
            <a:r>
              <a:rPr lang="en-US" cap="none" dirty="0" smtClean="0"/>
              <a:t> </a:t>
            </a:r>
            <a:r>
              <a:rPr lang="en-US" cap="none" dirty="0" err="1" smtClean="0"/>
              <a:t>unsur</a:t>
            </a:r>
            <a:r>
              <a:rPr lang="en-US" cap="none" dirty="0" smtClean="0"/>
              <a:t> </a:t>
            </a:r>
            <a:r>
              <a:rPr lang="en-US" cap="none" dirty="0" err="1" smtClean="0"/>
              <a:t>dari</a:t>
            </a:r>
            <a:r>
              <a:rPr lang="en-US" cap="none" dirty="0" smtClean="0"/>
              <a:t> </a:t>
            </a:r>
            <a:r>
              <a:rPr lang="en-US" b="1" cap="none" dirty="0" err="1" smtClean="0"/>
              <a:t>pasal</a:t>
            </a:r>
            <a:r>
              <a:rPr lang="en-US" b="1" cap="none" dirty="0" smtClean="0"/>
              <a:t>  351 </a:t>
            </a:r>
            <a:r>
              <a:rPr lang="en-US" b="1" cap="none" dirty="0" err="1" smtClean="0"/>
              <a:t>ayai</a:t>
            </a:r>
            <a:r>
              <a:rPr lang="en-US" b="1" cap="none" dirty="0" smtClean="0"/>
              <a:t> (1) </a:t>
            </a:r>
            <a:r>
              <a:rPr lang="en-US" b="1" cap="none" dirty="0" err="1" smtClean="0"/>
              <a:t>kuhp</a:t>
            </a:r>
            <a:r>
              <a:rPr lang="en-US" b="1" cap="none" dirty="0" smtClean="0"/>
              <a:t> </a:t>
            </a:r>
            <a:r>
              <a:rPr lang="en-US" cap="none" dirty="0" err="1" smtClean="0"/>
              <a:t>yaitu</a:t>
            </a:r>
            <a:r>
              <a:rPr lang="en-US" cap="none" dirty="0" smtClean="0"/>
              <a:t> </a:t>
            </a:r>
            <a:r>
              <a:rPr lang="en-US" cap="none" dirty="0" err="1" smtClean="0"/>
              <a:t>penganiayaan</a:t>
            </a:r>
            <a:r>
              <a:rPr lang="en-US" cap="none" dirty="0" smtClean="0"/>
              <a:t>.</a:t>
            </a:r>
            <a:br>
              <a:rPr lang="en-US" cap="none" dirty="0" smtClean="0"/>
            </a:br>
            <a:r>
              <a:rPr lang="en-US" cap="none" dirty="0" err="1" smtClean="0"/>
              <a:t>unsur</a:t>
            </a:r>
            <a:r>
              <a:rPr lang="en-US" cap="none" dirty="0" smtClean="0"/>
              <a:t> </a:t>
            </a:r>
            <a:r>
              <a:rPr lang="en-US" cap="none" dirty="0" err="1" smtClean="0"/>
              <a:t>penganiayaan</a:t>
            </a:r>
            <a:r>
              <a:rPr lang="en-US" cap="none" dirty="0" smtClean="0"/>
              <a:t> </a:t>
            </a:r>
            <a:r>
              <a:rPr lang="en-US" cap="none" dirty="0" err="1" smtClean="0"/>
              <a:t>menurut</a:t>
            </a:r>
            <a:r>
              <a:rPr lang="en-US" cap="none" dirty="0" smtClean="0"/>
              <a:t> </a:t>
            </a:r>
            <a:r>
              <a:rPr lang="en-US" cap="none" dirty="0" err="1" smtClean="0"/>
              <a:t>doktrin</a:t>
            </a:r>
            <a:r>
              <a:rPr lang="en-US" cap="none" dirty="0" smtClean="0"/>
              <a:t> </a:t>
            </a:r>
            <a:r>
              <a:rPr lang="en-US" cap="none" dirty="0" err="1" smtClean="0"/>
              <a:t>adalan</a:t>
            </a:r>
            <a:r>
              <a:rPr lang="en-US" cap="none" dirty="0" smtClean="0"/>
              <a:t> </a:t>
            </a:r>
            <a:r>
              <a:rPr lang="en-US" cap="none" dirty="0" err="1" smtClean="0"/>
              <a:t>menimbulkan</a:t>
            </a:r>
            <a:r>
              <a:rPr lang="en-US" cap="none" dirty="0" smtClean="0"/>
              <a:t> rasa </a:t>
            </a:r>
            <a:r>
              <a:rPr lang="en-US" cap="none" dirty="0" err="1" smtClean="0"/>
              <a:t>sakit</a:t>
            </a:r>
            <a:r>
              <a:rPr lang="en-US" cap="none" dirty="0" smtClean="0"/>
              <a:t>, </a:t>
            </a:r>
            <a:r>
              <a:rPr lang="en-US" cap="none" dirty="0" err="1" smtClean="0"/>
              <a:t>luka</a:t>
            </a:r>
            <a:r>
              <a:rPr lang="en-US" cap="none" dirty="0" smtClean="0"/>
              <a:t>, </a:t>
            </a:r>
            <a:r>
              <a:rPr lang="en-US" cap="none" dirty="0" err="1" smtClean="0"/>
              <a:t>atau</a:t>
            </a:r>
            <a:r>
              <a:rPr lang="en-US" cap="none" dirty="0" smtClean="0"/>
              <a:t> </a:t>
            </a:r>
            <a:r>
              <a:rPr lang="en-US" cap="none" dirty="0" err="1" smtClean="0"/>
              <a:t>merusak</a:t>
            </a:r>
            <a:r>
              <a:rPr lang="en-US" cap="none" dirty="0" smtClean="0"/>
              <a:t> </a:t>
            </a:r>
            <a:r>
              <a:rPr lang="en-US" cap="none" dirty="0" err="1" smtClean="0"/>
              <a:t>kesehatan</a:t>
            </a:r>
            <a:r>
              <a:rPr lang="en-US" cap="none" dirty="0" smtClean="0"/>
              <a:t>.</a:t>
            </a:r>
            <a:br>
              <a:rPr lang="en-US" cap="none" dirty="0" smtClean="0"/>
            </a:br>
            <a:r>
              <a:rPr lang="en-US" cap="none" dirty="0" smtClean="0"/>
              <a:t>  rasa </a:t>
            </a:r>
            <a:r>
              <a:rPr lang="en-US" cap="none" dirty="0" err="1" smtClean="0"/>
              <a:t>sakit</a:t>
            </a:r>
            <a:r>
              <a:rPr lang="en-US" cap="none" dirty="0" smtClean="0"/>
              <a:t>: </a:t>
            </a:r>
            <a:r>
              <a:rPr lang="en-US" cap="none" dirty="0" err="1" smtClean="0"/>
              <a:t>merupakan</a:t>
            </a:r>
            <a:r>
              <a:rPr lang="en-US" cap="none" dirty="0" smtClean="0"/>
              <a:t> </a:t>
            </a:r>
            <a:r>
              <a:rPr lang="en-US" cap="none" dirty="0" err="1" smtClean="0"/>
              <a:t>sesuatu</a:t>
            </a:r>
            <a:r>
              <a:rPr lang="en-US" cap="none" dirty="0" smtClean="0"/>
              <a:t> yang </a:t>
            </a:r>
            <a:r>
              <a:rPr lang="en-US" cap="none" dirty="0" err="1" smtClean="0"/>
              <a:t>menimbulkan</a:t>
            </a:r>
            <a:r>
              <a:rPr lang="en-US" cap="none" dirty="0" smtClean="0"/>
              <a:t> </a:t>
            </a:r>
            <a:r>
              <a:rPr lang="en-US" cap="none" dirty="0" err="1" smtClean="0"/>
              <a:t>tidak</a:t>
            </a:r>
            <a:r>
              <a:rPr lang="en-US" cap="none" dirty="0" smtClean="0"/>
              <a:t> </a:t>
            </a:r>
            <a:r>
              <a:rPr lang="en-US" cap="none" dirty="0" err="1" smtClean="0"/>
              <a:t>enak</a:t>
            </a:r>
            <a:r>
              <a:rPr lang="en-US" cap="none" dirty="0" smtClean="0"/>
              <a:t> </a:t>
            </a:r>
            <a:r>
              <a:rPr lang="en-US" cap="none" dirty="0" err="1" smtClean="0"/>
              <a:t>atau</a:t>
            </a:r>
            <a:r>
              <a:rPr lang="en-US" cap="none" dirty="0" smtClean="0"/>
              <a:t> </a:t>
            </a:r>
            <a:r>
              <a:rPr lang="en-US" cap="none" dirty="0" err="1" smtClean="0"/>
              <a:t>menimbulkan</a:t>
            </a:r>
            <a:r>
              <a:rPr lang="en-US" cap="none" dirty="0" smtClean="0"/>
              <a:t> </a:t>
            </a:r>
            <a:r>
              <a:rPr lang="en-US" cap="none" dirty="0" err="1" smtClean="0"/>
              <a:t>sakit</a:t>
            </a:r>
            <a:r>
              <a:rPr lang="en-US" cap="none" dirty="0" smtClean="0"/>
              <a:t>.</a:t>
            </a:r>
            <a:br>
              <a:rPr lang="en-US" cap="none" dirty="0" smtClean="0"/>
            </a:br>
            <a:r>
              <a:rPr lang="en-US" cap="none" dirty="0" smtClean="0"/>
              <a:t>  </a:t>
            </a:r>
            <a:r>
              <a:rPr lang="en-US" cap="none" dirty="0" err="1" smtClean="0"/>
              <a:t>luka</a:t>
            </a:r>
            <a:r>
              <a:rPr lang="en-US" cap="none" dirty="0" smtClean="0"/>
              <a:t>: </a:t>
            </a:r>
            <a:r>
              <a:rPr lang="en-US" cap="none" dirty="0" err="1" smtClean="0"/>
              <a:t>merupakan</a:t>
            </a:r>
            <a:r>
              <a:rPr lang="en-US" cap="none" dirty="0" smtClean="0"/>
              <a:t> </a:t>
            </a:r>
            <a:r>
              <a:rPr lang="en-US" cap="none" dirty="0" err="1" smtClean="0"/>
              <a:t>perubahan</a:t>
            </a:r>
            <a:r>
              <a:rPr lang="en-US" cap="none" dirty="0" smtClean="0"/>
              <a:t> </a:t>
            </a:r>
            <a:r>
              <a:rPr lang="en-US" cap="none" dirty="0" err="1" smtClean="0"/>
              <a:t>pada</a:t>
            </a:r>
            <a:r>
              <a:rPr lang="en-US" cap="none" dirty="0" smtClean="0"/>
              <a:t> </a:t>
            </a:r>
            <a:r>
              <a:rPr lang="en-US" cap="none" dirty="0" err="1" smtClean="0"/>
              <a:t>tubuh</a:t>
            </a:r>
            <a:r>
              <a:rPr lang="en-US" cap="none" dirty="0" smtClean="0"/>
              <a:t> </a:t>
            </a:r>
            <a:r>
              <a:rPr lang="en-US" cap="none" dirty="0" err="1" smtClean="0"/>
              <a:t>manusia</a:t>
            </a:r>
            <a:r>
              <a:rPr lang="en-US" cap="none" dirty="0" smtClean="0"/>
              <a:t>.</a:t>
            </a:r>
            <a:br>
              <a:rPr lang="en-US" cap="none" dirty="0" smtClean="0"/>
            </a:br>
            <a:r>
              <a:rPr lang="en-US" cap="none" dirty="0" smtClean="0"/>
              <a:t>  </a:t>
            </a:r>
            <a:r>
              <a:rPr lang="en-US" cap="none" dirty="0" err="1" smtClean="0"/>
              <a:t>merusak</a:t>
            </a:r>
            <a:r>
              <a:rPr lang="en-US" cap="none" dirty="0" smtClean="0"/>
              <a:t> </a:t>
            </a:r>
            <a:r>
              <a:rPr lang="en-US" cap="none" dirty="0" err="1" smtClean="0"/>
              <a:t>kesehatan</a:t>
            </a:r>
            <a:r>
              <a:rPr lang="en-US" cap="none" dirty="0" smtClean="0"/>
              <a:t>: </a:t>
            </a:r>
            <a:r>
              <a:rPr lang="en-US" cap="none" dirty="0" err="1" smtClean="0"/>
              <a:t>merupakan</a:t>
            </a:r>
            <a:r>
              <a:rPr lang="en-US" cap="none" dirty="0" smtClean="0"/>
              <a:t> </a:t>
            </a:r>
            <a:r>
              <a:rPr lang="en-US" cap="none" dirty="0" err="1" smtClean="0"/>
              <a:t>sesuatu</a:t>
            </a:r>
            <a:r>
              <a:rPr lang="en-US" cap="none" dirty="0" smtClean="0"/>
              <a:t> yang </a:t>
            </a:r>
            <a:r>
              <a:rPr lang="en-US" cap="none" dirty="0" err="1" smtClean="0"/>
              <a:t>mengganggu</a:t>
            </a:r>
            <a:r>
              <a:rPr lang="en-US" cap="none" dirty="0" smtClean="0"/>
              <a:t> </a:t>
            </a:r>
            <a:r>
              <a:rPr lang="en-US" cap="none" dirty="0" err="1" smtClean="0"/>
              <a:t>fungsi</a:t>
            </a:r>
            <a:r>
              <a:rPr lang="en-US" cap="none" dirty="0" smtClean="0"/>
              <a:t> organ </a:t>
            </a:r>
            <a:r>
              <a:rPr lang="en-US" cap="none" dirty="0" err="1" smtClean="0"/>
              <a:t>tubuh</a:t>
            </a:r>
            <a:r>
              <a:rPr lang="en-US" cap="none" dirty="0" smtClean="0"/>
              <a:t>.</a:t>
            </a:r>
            <a:br>
              <a:rPr lang="en-US" cap="none" dirty="0" smtClean="0"/>
            </a:b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87</a:t>
            </a:fld>
            <a:endParaRPr lang="en-US"/>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357167"/>
            <a:ext cx="8215370" cy="6215106"/>
          </a:xfrm>
        </p:spPr>
        <p:txBody>
          <a:bodyPr/>
          <a:lstStyle/>
          <a:p>
            <a:r>
              <a:rPr lang="en-US" dirty="0" err="1" smtClean="0"/>
              <a:t>Dalam</a:t>
            </a:r>
            <a:r>
              <a:rPr lang="en-US" dirty="0" smtClean="0"/>
              <a:t> </a:t>
            </a:r>
            <a:r>
              <a:rPr lang="en-US" dirty="0" err="1" smtClean="0"/>
              <a:t>kasus</a:t>
            </a:r>
            <a:r>
              <a:rPr lang="en-US" dirty="0" smtClean="0"/>
              <a:t> </a:t>
            </a:r>
            <a:r>
              <a:rPr lang="en-US" dirty="0" err="1" smtClean="0"/>
              <a:t>ini</a:t>
            </a:r>
            <a:r>
              <a:rPr lang="en-US" dirty="0" smtClean="0"/>
              <a:t>, </a:t>
            </a:r>
            <a:r>
              <a:rPr lang="en-US" dirty="0" err="1" smtClean="0"/>
              <a:t>penganiayaan</a:t>
            </a:r>
            <a:r>
              <a:rPr lang="en-US" dirty="0" smtClean="0"/>
              <a:t> yang </a:t>
            </a:r>
            <a:r>
              <a:rPr lang="en-US" dirty="0" err="1" smtClean="0"/>
              <a:t>dilakukan</a:t>
            </a:r>
            <a:r>
              <a:rPr lang="en-US" dirty="0" smtClean="0"/>
              <a:t> </a:t>
            </a:r>
            <a:r>
              <a:rPr lang="en-US" dirty="0" err="1" smtClean="0"/>
              <a:t>adalah</a:t>
            </a:r>
            <a:r>
              <a:rPr lang="en-US" dirty="0" smtClean="0"/>
              <a:t> rasa </a:t>
            </a:r>
            <a:r>
              <a:rPr lang="en-US" dirty="0" err="1" smtClean="0"/>
              <a:t>sakit</a:t>
            </a:r>
            <a:r>
              <a:rPr lang="en-US" dirty="0" smtClean="0"/>
              <a:t> </a:t>
            </a:r>
            <a:r>
              <a:rPr lang="en-US" dirty="0" err="1" smtClean="0"/>
              <a:t>dimana</a:t>
            </a:r>
            <a:r>
              <a:rPr lang="en-US" dirty="0" smtClean="0"/>
              <a:t> </a:t>
            </a:r>
            <a:r>
              <a:rPr lang="en-US" dirty="0" err="1" smtClean="0"/>
              <a:t>pemukulan</a:t>
            </a:r>
            <a:r>
              <a:rPr lang="en-US" dirty="0" smtClean="0"/>
              <a:t> Archie </a:t>
            </a:r>
            <a:r>
              <a:rPr lang="en-US" dirty="0" err="1" smtClean="0"/>
              <a:t>terhadap</a:t>
            </a:r>
            <a:r>
              <a:rPr lang="en-US" dirty="0" smtClean="0"/>
              <a:t> Rudi yang </a:t>
            </a:r>
            <a:r>
              <a:rPr lang="en-US" dirty="0" err="1" smtClean="0"/>
              <a:t>mengenai</a:t>
            </a:r>
            <a:r>
              <a:rPr lang="en-US" dirty="0" smtClean="0"/>
              <a:t> </a:t>
            </a:r>
            <a:r>
              <a:rPr lang="en-US" dirty="0" err="1" smtClean="0"/>
              <a:t>rahangnya</a:t>
            </a:r>
            <a:r>
              <a:rPr lang="en-US" dirty="0" smtClean="0"/>
              <a:t> </a:t>
            </a:r>
            <a:r>
              <a:rPr lang="en-US" dirty="0" err="1" smtClean="0"/>
              <a:t>menimbulkan</a:t>
            </a:r>
            <a:r>
              <a:rPr lang="en-US" dirty="0" smtClean="0"/>
              <a:t> rasa </a:t>
            </a:r>
            <a:r>
              <a:rPr lang="en-US" dirty="0" err="1" smtClean="0"/>
              <a:t>sakit</a:t>
            </a:r>
            <a:r>
              <a:rPr lang="en-US" dirty="0" smtClean="0"/>
              <a:t> </a:t>
            </a:r>
            <a:r>
              <a:rPr lang="en-US" dirty="0" err="1" smtClean="0"/>
              <a:t>ketika</a:t>
            </a:r>
            <a:r>
              <a:rPr lang="en-US" dirty="0" smtClean="0"/>
              <a:t> Archie </a:t>
            </a:r>
            <a:r>
              <a:rPr lang="en-US" dirty="0" err="1" smtClean="0"/>
              <a:t>melampiaskan</a:t>
            </a:r>
            <a:r>
              <a:rPr lang="en-US" dirty="0" smtClean="0"/>
              <a:t> </a:t>
            </a:r>
            <a:r>
              <a:rPr lang="en-US" dirty="0" err="1" smtClean="0"/>
              <a:t>kemarahannya</a:t>
            </a:r>
            <a:r>
              <a:rPr lang="en-US" dirty="0" smtClean="0"/>
              <a:t> </a:t>
            </a:r>
            <a:r>
              <a:rPr lang="en-US" dirty="0" err="1" smtClean="0"/>
              <a:t>sehingga</a:t>
            </a:r>
            <a:r>
              <a:rPr lang="en-US" dirty="0" smtClean="0"/>
              <a:t> </a:t>
            </a:r>
            <a:r>
              <a:rPr lang="en-US" dirty="0" err="1" smtClean="0"/>
              <a:t>menyebabkan</a:t>
            </a:r>
            <a:r>
              <a:rPr lang="en-US" dirty="0" smtClean="0"/>
              <a:t> </a:t>
            </a:r>
            <a:r>
              <a:rPr lang="en-US" dirty="0" err="1" smtClean="0"/>
              <a:t>robohnya</a:t>
            </a:r>
            <a:r>
              <a:rPr lang="en-US" dirty="0" smtClean="0"/>
              <a:t> Rudi, </a:t>
            </a:r>
            <a:r>
              <a:rPr lang="en-US" dirty="0" err="1" smtClean="0"/>
              <a:t>ini</a:t>
            </a:r>
            <a:r>
              <a:rPr lang="en-US" dirty="0" smtClean="0"/>
              <a:t> </a:t>
            </a:r>
            <a:r>
              <a:rPr lang="en-US" dirty="0" err="1" smtClean="0"/>
              <a:t>membuktikan</a:t>
            </a:r>
            <a:r>
              <a:rPr lang="en-US" dirty="0" smtClean="0"/>
              <a:t> </a:t>
            </a:r>
            <a:r>
              <a:rPr lang="en-US" dirty="0" err="1" smtClean="0"/>
              <a:t>bahwa</a:t>
            </a:r>
            <a:r>
              <a:rPr lang="en-US" dirty="0" smtClean="0"/>
              <a:t> Rudi </a:t>
            </a:r>
            <a:r>
              <a:rPr lang="en-US" dirty="0" err="1" smtClean="0"/>
              <a:t>mengalami</a:t>
            </a:r>
            <a:r>
              <a:rPr lang="en-US" dirty="0" smtClean="0"/>
              <a:t> rasa </a:t>
            </a:r>
            <a:r>
              <a:rPr lang="en-US" dirty="0" err="1" smtClean="0"/>
              <a:t>sakit</a:t>
            </a:r>
            <a:r>
              <a:rPr lang="en-US" dirty="0" smtClean="0"/>
              <a:t>.</a:t>
            </a:r>
            <a:br>
              <a:rPr lang="en-US" dirty="0" smtClean="0"/>
            </a:b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88</a:t>
            </a:fld>
            <a:endParaRPr lang="en-US"/>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619125"/>
            <a:ext cx="7928005" cy="5738833"/>
          </a:xfrm>
        </p:spPr>
        <p:txBody>
          <a:bodyPr>
            <a:normAutofit fontScale="90000"/>
          </a:bodyPr>
          <a:lstStyle/>
          <a:p>
            <a:r>
              <a:rPr lang="en-US" b="1" cap="none" dirty="0" err="1" smtClean="0"/>
              <a:t>unsur-unsur</a:t>
            </a:r>
            <a:r>
              <a:rPr lang="en-US" b="1" cap="none" dirty="0" smtClean="0"/>
              <a:t> yang </a:t>
            </a:r>
            <a:r>
              <a:rPr lang="en-US" b="1" cap="none" dirty="0" err="1" smtClean="0"/>
              <a:t>harus</a:t>
            </a:r>
            <a:r>
              <a:rPr lang="en-US" b="1" cap="none" dirty="0" smtClean="0"/>
              <a:t> </a:t>
            </a:r>
            <a:r>
              <a:rPr lang="en-US" b="1" cap="none" dirty="0" err="1" smtClean="0"/>
              <a:t>dibuktikan</a:t>
            </a:r>
            <a:r>
              <a:rPr lang="en-US" b="1" cap="none" dirty="0" smtClean="0"/>
              <a:t> </a:t>
            </a:r>
            <a:r>
              <a:rPr lang="en-US" b="1" cap="none" dirty="0" err="1" smtClean="0"/>
              <a:t>pada</a:t>
            </a:r>
            <a:r>
              <a:rPr lang="en-US" b="1" cap="none" dirty="0" smtClean="0"/>
              <a:t> </a:t>
            </a:r>
            <a:r>
              <a:rPr lang="en-US" b="1" cap="none" dirty="0" err="1" smtClean="0"/>
              <a:t>umumnya</a:t>
            </a:r>
            <a:r>
              <a:rPr lang="en-US" b="1" cap="none" dirty="0" smtClean="0"/>
              <a:t>:</a:t>
            </a:r>
            <a:r>
              <a:rPr lang="en-US" cap="none" dirty="0" smtClean="0"/>
              <a:t/>
            </a:r>
            <a:br>
              <a:rPr lang="en-US" cap="none" dirty="0" smtClean="0"/>
            </a:br>
            <a:r>
              <a:rPr lang="en-US" cap="none" dirty="0" smtClean="0"/>
              <a:t>1.  </a:t>
            </a:r>
            <a:r>
              <a:rPr lang="en-US" cap="none" dirty="0" err="1" smtClean="0"/>
              <a:t>barangsiapa</a:t>
            </a:r>
            <a:r>
              <a:rPr lang="en-US" cap="none" dirty="0" smtClean="0"/>
              <a:t>: </a:t>
            </a:r>
            <a:r>
              <a:rPr lang="en-US" cap="none" dirty="0" err="1" smtClean="0"/>
              <a:t>subjek</a:t>
            </a:r>
            <a:r>
              <a:rPr lang="en-US" cap="none" dirty="0" smtClean="0"/>
              <a:t> </a:t>
            </a:r>
            <a:r>
              <a:rPr lang="en-US" cap="none" dirty="0" err="1" smtClean="0"/>
              <a:t>hukum</a:t>
            </a:r>
            <a:r>
              <a:rPr lang="en-US" cap="none" dirty="0" smtClean="0"/>
              <a:t> -  </a:t>
            </a:r>
            <a:r>
              <a:rPr lang="en-US" cap="none" dirty="0" err="1" smtClean="0"/>
              <a:t>orang</a:t>
            </a:r>
            <a:r>
              <a:rPr lang="en-US" cap="none" dirty="0" smtClean="0"/>
              <a:t> - </a:t>
            </a:r>
            <a:r>
              <a:rPr lang="en-US" cap="none" dirty="0" err="1" smtClean="0"/>
              <a:t>tidak</a:t>
            </a:r>
            <a:r>
              <a:rPr lang="en-US" cap="none" dirty="0" smtClean="0"/>
              <a:t> </a:t>
            </a:r>
            <a:r>
              <a:rPr lang="en-US" cap="none" dirty="0" err="1" smtClean="0"/>
              <a:t>mempunyai</a:t>
            </a:r>
            <a:r>
              <a:rPr lang="en-US" cap="none" dirty="0" smtClean="0"/>
              <a:t> </a:t>
            </a:r>
            <a:r>
              <a:rPr lang="en-US" cap="none" dirty="0" err="1" smtClean="0"/>
              <a:t>dasar</a:t>
            </a:r>
            <a:r>
              <a:rPr lang="en-US" cap="none" dirty="0" smtClean="0"/>
              <a:t> </a:t>
            </a:r>
            <a:r>
              <a:rPr lang="en-US" cap="none" dirty="0" err="1" smtClean="0"/>
              <a:t>pembenar</a:t>
            </a:r>
            <a:r>
              <a:rPr lang="en-US" cap="none" dirty="0" smtClean="0"/>
              <a:t> &amp; </a:t>
            </a:r>
            <a:r>
              <a:rPr lang="en-US" cap="none" dirty="0" err="1" smtClean="0"/>
              <a:t>dasar</a:t>
            </a:r>
            <a:r>
              <a:rPr lang="en-US" cap="none" dirty="0" smtClean="0"/>
              <a:t> </a:t>
            </a:r>
            <a:r>
              <a:rPr lang="en-US" cap="none" dirty="0" err="1" smtClean="0"/>
              <a:t>pemaaf</a:t>
            </a:r>
            <a:r>
              <a:rPr lang="en-US" cap="none" dirty="0" smtClean="0"/>
              <a:t> - </a:t>
            </a:r>
            <a:r>
              <a:rPr lang="en-US" cap="none" dirty="0" err="1" smtClean="0"/>
              <a:t>dapat</a:t>
            </a:r>
            <a:r>
              <a:rPr lang="en-US" cap="none" dirty="0" smtClean="0"/>
              <a:t> </a:t>
            </a:r>
            <a:r>
              <a:rPr lang="en-US" cap="none" dirty="0" err="1" smtClean="0"/>
              <a:t>mempertanggungjawabkan</a:t>
            </a:r>
            <a:r>
              <a:rPr lang="en-US" cap="none" dirty="0" smtClean="0"/>
              <a:t> </a:t>
            </a:r>
            <a:r>
              <a:rPr lang="en-US" cap="none" dirty="0" err="1" smtClean="0"/>
              <a:t>perbuatannya</a:t>
            </a:r>
            <a:r>
              <a:rPr lang="en-US" cap="none" dirty="0" smtClean="0"/>
              <a:t> - </a:t>
            </a:r>
            <a:r>
              <a:rPr lang="en-US" cap="none" dirty="0" err="1" smtClean="0"/>
              <a:t>kasus</a:t>
            </a:r>
            <a:r>
              <a:rPr lang="en-US" cap="none" dirty="0" smtClean="0"/>
              <a:t> - </a:t>
            </a:r>
            <a:r>
              <a:rPr lang="en-US" cap="none" dirty="0" err="1" smtClean="0"/>
              <a:t>terbukti</a:t>
            </a:r>
            <a:r>
              <a:rPr lang="en-US" cap="none" dirty="0" smtClean="0"/>
              <a:t>.</a:t>
            </a:r>
            <a:br>
              <a:rPr lang="en-US" cap="none" dirty="0" smtClean="0"/>
            </a:br>
            <a:r>
              <a:rPr lang="en-US" cap="none" dirty="0" smtClean="0"/>
              <a:t>2.  </a:t>
            </a:r>
            <a:r>
              <a:rPr lang="en-US" cap="none" dirty="0" err="1" smtClean="0"/>
              <a:t>dengan</a:t>
            </a:r>
            <a:r>
              <a:rPr lang="en-US" cap="none" dirty="0" smtClean="0"/>
              <a:t> </a:t>
            </a:r>
            <a:r>
              <a:rPr lang="en-US" cap="none" dirty="0" err="1" smtClean="0"/>
              <a:t>sengaja</a:t>
            </a:r>
            <a:r>
              <a:rPr lang="en-US" cap="none" dirty="0" smtClean="0"/>
              <a:t> - </a:t>
            </a:r>
            <a:r>
              <a:rPr lang="en-US" cap="none" dirty="0" err="1" smtClean="0"/>
              <a:t>menurut</a:t>
            </a:r>
            <a:r>
              <a:rPr lang="en-US" cap="none" dirty="0" smtClean="0"/>
              <a:t> </a:t>
            </a:r>
            <a:r>
              <a:rPr lang="en-US" cap="none" dirty="0" err="1" smtClean="0"/>
              <a:t>mvt</a:t>
            </a:r>
            <a:r>
              <a:rPr lang="en-US" cap="none" dirty="0" smtClean="0"/>
              <a:t> - </a:t>
            </a:r>
            <a:r>
              <a:rPr lang="en-US" cap="none" dirty="0" err="1" smtClean="0"/>
              <a:t>willen</a:t>
            </a:r>
            <a:r>
              <a:rPr lang="en-US" cap="none" dirty="0" smtClean="0"/>
              <a:t> en </a:t>
            </a:r>
            <a:r>
              <a:rPr lang="en-US" cap="none" dirty="0" err="1" smtClean="0"/>
              <a:t>wetens</a:t>
            </a:r>
            <a:r>
              <a:rPr lang="en-US" cap="none" dirty="0" smtClean="0"/>
              <a:t> - </a:t>
            </a:r>
            <a:r>
              <a:rPr lang="en-US" cap="none" dirty="0" err="1" smtClean="0"/>
              <a:t>bahwa</a:t>
            </a:r>
            <a:r>
              <a:rPr lang="en-US" cap="none" dirty="0" smtClean="0"/>
              <a:t> </a:t>
            </a:r>
            <a:r>
              <a:rPr lang="en-US" cap="none" dirty="0" err="1" smtClean="0"/>
              <a:t>si</a:t>
            </a:r>
            <a:r>
              <a:rPr lang="en-US" cap="none" dirty="0" smtClean="0"/>
              <a:t> </a:t>
            </a:r>
            <a:r>
              <a:rPr lang="en-US" cap="none" dirty="0" err="1" smtClean="0"/>
              <a:t>pelaku</a:t>
            </a:r>
            <a:r>
              <a:rPr lang="en-US" cap="none" dirty="0" smtClean="0"/>
              <a:t> </a:t>
            </a:r>
            <a:r>
              <a:rPr lang="en-US" cap="none" dirty="0" err="1" smtClean="0"/>
              <a:t>menghendaki</a:t>
            </a:r>
            <a:r>
              <a:rPr lang="en-US" cap="none" dirty="0" smtClean="0"/>
              <a:t> </a:t>
            </a:r>
            <a:r>
              <a:rPr lang="en-US" cap="none" dirty="0" err="1" smtClean="0"/>
              <a:t>perbuatan</a:t>
            </a:r>
            <a:r>
              <a:rPr lang="en-US" cap="none" dirty="0" smtClean="0"/>
              <a:t> </a:t>
            </a:r>
            <a:r>
              <a:rPr lang="en-US" cap="none" dirty="0" err="1" smtClean="0"/>
              <a:t>dan</a:t>
            </a:r>
            <a:r>
              <a:rPr lang="en-US" cap="none" dirty="0" smtClean="0"/>
              <a:t> </a:t>
            </a:r>
            <a:r>
              <a:rPr lang="en-US" cap="none" dirty="0" err="1" smtClean="0"/>
              <a:t>akibatnya</a:t>
            </a:r>
            <a:r>
              <a:rPr lang="en-US" cap="none" dirty="0" smtClean="0"/>
              <a:t> - </a:t>
            </a:r>
            <a:r>
              <a:rPr lang="en-US" cap="none" dirty="0" err="1" smtClean="0"/>
              <a:t>dengan</a:t>
            </a:r>
            <a:r>
              <a:rPr lang="en-US" cap="none" dirty="0" smtClean="0"/>
              <a:t> </a:t>
            </a:r>
            <a:r>
              <a:rPr lang="en-US" cap="none" dirty="0" err="1" smtClean="0"/>
              <a:t>dilakukannya</a:t>
            </a:r>
            <a:r>
              <a:rPr lang="en-US" cap="none" dirty="0" smtClean="0"/>
              <a:t> </a:t>
            </a:r>
            <a:r>
              <a:rPr lang="en-US" cap="none" dirty="0" err="1" smtClean="0"/>
              <a:t>perbuatan</a:t>
            </a:r>
            <a:r>
              <a:rPr lang="en-US" cap="none" dirty="0" smtClean="0"/>
              <a:t> </a:t>
            </a:r>
            <a:r>
              <a:rPr lang="en-US" cap="none" dirty="0" err="1" smtClean="0"/>
              <a:t>itu</a:t>
            </a:r>
            <a:r>
              <a:rPr lang="en-US" cap="none" dirty="0" smtClean="0"/>
              <a:t> </a:t>
            </a:r>
            <a:r>
              <a:rPr lang="en-US" cap="none" dirty="0" err="1" smtClean="0"/>
              <a:t>maka</a:t>
            </a:r>
            <a:r>
              <a:rPr lang="en-US" cap="none" dirty="0" smtClean="0"/>
              <a:t> </a:t>
            </a:r>
            <a:r>
              <a:rPr lang="en-US" cap="none" dirty="0" err="1" smtClean="0"/>
              <a:t>ia</a:t>
            </a:r>
            <a:r>
              <a:rPr lang="en-US" cap="none" dirty="0" smtClean="0"/>
              <a:t> </a:t>
            </a:r>
            <a:r>
              <a:rPr lang="en-US" cap="none" dirty="0" err="1" smtClean="0"/>
              <a:t>mengetahui</a:t>
            </a:r>
            <a:r>
              <a:rPr lang="en-US" cap="none" dirty="0" smtClean="0"/>
              <a:t> </a:t>
            </a:r>
            <a:r>
              <a:rPr lang="en-US" cap="none" dirty="0" err="1" smtClean="0"/>
              <a:t>akan</a:t>
            </a:r>
            <a:r>
              <a:rPr lang="en-US" cap="none" dirty="0" smtClean="0"/>
              <a:t>  </a:t>
            </a:r>
            <a:r>
              <a:rPr lang="en-US" cap="none" dirty="0" err="1" smtClean="0"/>
              <a:t>timbul</a:t>
            </a:r>
            <a:r>
              <a:rPr lang="en-US" cap="none" dirty="0" smtClean="0"/>
              <a:t>  </a:t>
            </a:r>
            <a:r>
              <a:rPr lang="en-US" cap="none" dirty="0" err="1" smtClean="0"/>
              <a:t>akibat</a:t>
            </a:r>
            <a:r>
              <a:rPr lang="en-US" cap="none" dirty="0" smtClean="0"/>
              <a:t>  -  </a:t>
            </a:r>
            <a:r>
              <a:rPr lang="en-US" cap="none" dirty="0" err="1" smtClean="0"/>
              <a:t>teori-teori</a:t>
            </a:r>
            <a:r>
              <a:rPr lang="en-US" cap="none" dirty="0" smtClean="0"/>
              <a:t>  </a:t>
            </a:r>
            <a:r>
              <a:rPr lang="en-US" cap="none" dirty="0" err="1" smtClean="0"/>
              <a:t>kesengajaan</a:t>
            </a:r>
            <a:r>
              <a:rPr lang="en-US" cap="none" dirty="0" smtClean="0"/>
              <a:t>:  </a:t>
            </a:r>
            <a:r>
              <a:rPr lang="en-US" cap="none" dirty="0" err="1" smtClean="0"/>
              <a:t>tujuan</a:t>
            </a:r>
            <a:r>
              <a:rPr lang="en-US" cap="none" dirty="0" smtClean="0"/>
              <a:t>,  </a:t>
            </a:r>
            <a:r>
              <a:rPr lang="en-US" cap="none" dirty="0" err="1" smtClean="0"/>
              <a:t>keinsyafan</a:t>
            </a:r>
            <a:r>
              <a:rPr lang="en-US" cap="none" dirty="0" smtClean="0"/>
              <a:t>  </a:t>
            </a:r>
            <a:r>
              <a:rPr lang="en-US" cap="none" dirty="0" err="1" smtClean="0"/>
              <a:t>kepastian</a:t>
            </a:r>
            <a:r>
              <a:rPr lang="en-US" cap="none" dirty="0" smtClean="0"/>
              <a:t>,  </a:t>
            </a:r>
            <a:r>
              <a:rPr lang="en-US" cap="none" dirty="0" err="1" smtClean="0"/>
              <a:t>dan</a:t>
            </a:r>
            <a:r>
              <a:rPr lang="en-US" cap="none" dirty="0" smtClean="0"/>
              <a:t> </a:t>
            </a:r>
            <a:r>
              <a:rPr lang="en-US" cap="none" dirty="0" err="1" smtClean="0"/>
              <a:t>keinsyafan</a:t>
            </a:r>
            <a:r>
              <a:rPr lang="en-US" cap="none" dirty="0" smtClean="0"/>
              <a:t> </a:t>
            </a:r>
            <a:r>
              <a:rPr lang="en-US" cap="none" dirty="0" err="1" smtClean="0"/>
              <a:t>kemungkinan</a:t>
            </a:r>
            <a:r>
              <a:rPr lang="en-US" cap="none" dirty="0" smtClean="0"/>
              <a:t> - </a:t>
            </a:r>
            <a:r>
              <a:rPr lang="en-US" cap="none" dirty="0" err="1" smtClean="0"/>
              <a:t>kasus</a:t>
            </a:r>
            <a:r>
              <a:rPr lang="en-US" cap="none" dirty="0" smtClean="0"/>
              <a:t> - </a:t>
            </a:r>
            <a:r>
              <a:rPr lang="en-US" cap="none" dirty="0" err="1" smtClean="0"/>
              <a:t>terbukti</a:t>
            </a:r>
            <a:r>
              <a:rPr lang="en-US" cap="none" dirty="0" smtClean="0"/>
              <a:t>.</a:t>
            </a:r>
            <a:br>
              <a:rPr lang="en-US" cap="none"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89</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57167"/>
            <a:ext cx="8572560" cy="6072230"/>
          </a:xfrm>
        </p:spPr>
        <p:txBody>
          <a:bodyPr/>
          <a:lstStyle/>
          <a:p>
            <a:r>
              <a:rPr lang="en-US" cap="none" dirty="0" err="1" smtClean="0"/>
              <a:t>Pasal</a:t>
            </a:r>
            <a:r>
              <a:rPr lang="en-US" cap="none" dirty="0" smtClean="0"/>
              <a:t> 340 : </a:t>
            </a:r>
            <a:r>
              <a:rPr lang="en-US" cap="none" dirty="0" err="1" smtClean="0"/>
              <a:t>Pembunuhan</a:t>
            </a:r>
            <a:r>
              <a:rPr lang="en-US" cap="none" dirty="0" smtClean="0"/>
              <a:t> </a:t>
            </a:r>
            <a:r>
              <a:rPr lang="en-US" cap="none" dirty="0" err="1" smtClean="0"/>
              <a:t>Berencana</a:t>
            </a:r>
            <a:r>
              <a:rPr lang="en-US" cap="none" dirty="0" smtClean="0"/>
              <a:t/>
            </a:r>
            <a:br>
              <a:rPr lang="en-US" cap="none" dirty="0" smtClean="0"/>
            </a:br>
            <a:r>
              <a:rPr lang="en-US" cap="none" dirty="0" err="1" smtClean="0"/>
              <a:t>Pasal</a:t>
            </a:r>
            <a:r>
              <a:rPr lang="en-US" cap="none" dirty="0" smtClean="0"/>
              <a:t> 352 : </a:t>
            </a:r>
            <a:r>
              <a:rPr lang="en-US" cap="none" dirty="0" err="1" smtClean="0"/>
              <a:t>Penganiayaan</a:t>
            </a:r>
            <a:r>
              <a:rPr lang="en-US" cap="none" dirty="0" smtClean="0"/>
              <a:t> </a:t>
            </a:r>
            <a:r>
              <a:rPr lang="en-US" cap="none" dirty="0" err="1" smtClean="0"/>
              <a:t>Ringan</a:t>
            </a:r>
            <a:r>
              <a:rPr lang="en-US" cap="none" dirty="0" smtClean="0"/>
              <a:t/>
            </a:r>
            <a:br>
              <a:rPr lang="en-US" cap="none" dirty="0" smtClean="0"/>
            </a:br>
            <a:r>
              <a:rPr lang="en-US" cap="none" dirty="0" err="1" smtClean="0"/>
              <a:t>Pasal</a:t>
            </a:r>
            <a:r>
              <a:rPr lang="en-US" cap="none" dirty="0" smtClean="0"/>
              <a:t> 362 : </a:t>
            </a:r>
            <a:r>
              <a:rPr lang="en-US" cap="none" dirty="0" err="1" smtClean="0"/>
              <a:t>Pencurian</a:t>
            </a:r>
            <a:r>
              <a:rPr lang="en-US" cap="none" dirty="0" smtClean="0"/>
              <a:t> </a:t>
            </a:r>
            <a:r>
              <a:rPr lang="en-US" cap="none" dirty="0" err="1" smtClean="0"/>
              <a:t>biasa</a:t>
            </a:r>
            <a:r>
              <a:rPr lang="en-US" cap="none" dirty="0" smtClean="0"/>
              <a:t/>
            </a:r>
            <a:br>
              <a:rPr lang="en-US" cap="none" dirty="0" smtClean="0"/>
            </a:br>
            <a:r>
              <a:rPr lang="en-US" cap="none" dirty="0" err="1" smtClean="0"/>
              <a:t>Pasal</a:t>
            </a:r>
            <a:r>
              <a:rPr lang="en-US" cap="none" dirty="0" smtClean="0"/>
              <a:t> 363 : </a:t>
            </a:r>
            <a:r>
              <a:rPr lang="en-US" cap="none" dirty="0" err="1" smtClean="0"/>
              <a:t>Pencurian</a:t>
            </a:r>
            <a:r>
              <a:rPr lang="en-US" cap="none" dirty="0" smtClean="0"/>
              <a:t> </a:t>
            </a:r>
            <a:r>
              <a:rPr lang="en-US" cap="none" dirty="0" err="1" smtClean="0"/>
              <a:t>dengan</a:t>
            </a:r>
            <a:r>
              <a:rPr lang="en-US" cap="none" dirty="0" smtClean="0"/>
              <a:t> </a:t>
            </a:r>
            <a:r>
              <a:rPr lang="en-US" cap="none" smtClean="0"/>
              <a:t>Pemberatan</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9</a:t>
            </a:fld>
            <a:endParaRPr 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9"/>
            <a:ext cx="8429684" cy="6286544"/>
          </a:xfrm>
        </p:spPr>
        <p:txBody>
          <a:bodyPr/>
          <a:lstStyle/>
          <a:p>
            <a:r>
              <a:rPr lang="en-US" cap="none" dirty="0" smtClean="0"/>
              <a:t>3.  </a:t>
            </a:r>
            <a:r>
              <a:rPr lang="en-US" cap="none" dirty="0" err="1" smtClean="0"/>
              <a:t>karena</a:t>
            </a:r>
            <a:r>
              <a:rPr lang="en-US" cap="none" dirty="0" smtClean="0"/>
              <a:t>  </a:t>
            </a:r>
            <a:r>
              <a:rPr lang="en-US" cap="none" dirty="0" err="1" smtClean="0"/>
              <a:t>kealpaan</a:t>
            </a:r>
            <a:r>
              <a:rPr lang="en-US" cap="none" dirty="0" smtClean="0"/>
              <a:t>  -  </a:t>
            </a:r>
            <a:r>
              <a:rPr lang="en-US" cap="none" dirty="0" err="1" smtClean="0"/>
              <a:t>berlawanan</a:t>
            </a:r>
            <a:r>
              <a:rPr lang="en-US" cap="none" dirty="0" smtClean="0"/>
              <a:t>  </a:t>
            </a:r>
            <a:r>
              <a:rPr lang="en-US" cap="none" dirty="0" err="1" smtClean="0"/>
              <a:t>dengan</a:t>
            </a:r>
            <a:r>
              <a:rPr lang="en-US" cap="none" dirty="0" smtClean="0"/>
              <a:t>  </a:t>
            </a:r>
            <a:r>
              <a:rPr lang="en-US" cap="none" dirty="0" err="1" smtClean="0"/>
              <a:t>kesengajaan</a:t>
            </a:r>
            <a:r>
              <a:rPr lang="en-US" cap="none" dirty="0" smtClean="0"/>
              <a:t>,  </a:t>
            </a:r>
            <a:r>
              <a:rPr lang="en-US" cap="none" dirty="0" err="1" smtClean="0"/>
              <a:t>secara</a:t>
            </a:r>
            <a:r>
              <a:rPr lang="en-US" cap="none" dirty="0" smtClean="0"/>
              <a:t>  </a:t>
            </a:r>
            <a:r>
              <a:rPr lang="en-US" cap="none" dirty="0" err="1" smtClean="0"/>
              <a:t>tidak</a:t>
            </a:r>
            <a:r>
              <a:rPr lang="en-US" cap="none" dirty="0" smtClean="0"/>
              <a:t>  </a:t>
            </a:r>
            <a:r>
              <a:rPr lang="en-US" cap="none" dirty="0" err="1" smtClean="0"/>
              <a:t>mengira</a:t>
            </a:r>
            <a:r>
              <a:rPr lang="en-US" cap="none" dirty="0" smtClean="0"/>
              <a:t>  </a:t>
            </a:r>
            <a:r>
              <a:rPr lang="en-US" cap="none" dirty="0" err="1" smtClean="0"/>
              <a:t>atau</a:t>
            </a:r>
            <a:r>
              <a:rPr lang="en-US" cap="none" dirty="0" smtClean="0"/>
              <a:t> </a:t>
            </a:r>
            <a:r>
              <a:rPr lang="en-US" cap="none" dirty="0" err="1" smtClean="0"/>
              <a:t>kebetulan</a:t>
            </a:r>
            <a:r>
              <a:rPr lang="en-US" cap="none" dirty="0" smtClean="0"/>
              <a:t> - </a:t>
            </a:r>
            <a:r>
              <a:rPr lang="en-US" cap="none" dirty="0" err="1" smtClean="0"/>
              <a:t>kasus</a:t>
            </a:r>
            <a:r>
              <a:rPr lang="en-US" cap="none" dirty="0" smtClean="0"/>
              <a:t> - </a:t>
            </a:r>
            <a:r>
              <a:rPr lang="en-US" cap="none" dirty="0" err="1" smtClean="0"/>
              <a:t>terbukti</a:t>
            </a:r>
            <a:r>
              <a:rPr lang="en-US" cap="none" dirty="0" smtClean="0"/>
              <a:t>.</a:t>
            </a:r>
            <a:br>
              <a:rPr lang="en-US" cap="none" dirty="0" smtClean="0"/>
            </a:br>
            <a:r>
              <a:rPr lang="en-US" cap="none" dirty="0" smtClean="0"/>
              <a:t>4.  </a:t>
            </a:r>
            <a:r>
              <a:rPr lang="en-US" cap="none" dirty="0" err="1" smtClean="0"/>
              <a:t>melawan</a:t>
            </a:r>
            <a:r>
              <a:rPr lang="en-US" cap="none" dirty="0" smtClean="0"/>
              <a:t> </a:t>
            </a:r>
            <a:r>
              <a:rPr lang="en-US" cap="none" dirty="0" err="1" smtClean="0"/>
              <a:t>hukum</a:t>
            </a:r>
            <a:r>
              <a:rPr lang="en-US" cap="none" dirty="0" smtClean="0"/>
              <a:t> - </a:t>
            </a:r>
            <a:r>
              <a:rPr lang="en-US" cap="none" dirty="0" err="1" smtClean="0"/>
              <a:t>bertentangan</a:t>
            </a:r>
            <a:r>
              <a:rPr lang="en-US" cap="none" dirty="0" smtClean="0"/>
              <a:t> </a:t>
            </a:r>
            <a:r>
              <a:rPr lang="en-US" cap="none" dirty="0" err="1" smtClean="0"/>
              <a:t>dengan</a:t>
            </a:r>
            <a:r>
              <a:rPr lang="en-US" cap="none" dirty="0" smtClean="0"/>
              <a:t> </a:t>
            </a:r>
            <a:r>
              <a:rPr lang="en-US" cap="none" dirty="0" err="1" smtClean="0"/>
              <a:t>hukum</a:t>
            </a:r>
            <a:r>
              <a:rPr lang="en-US" cap="none" dirty="0" smtClean="0"/>
              <a:t>, </a:t>
            </a:r>
            <a:r>
              <a:rPr lang="en-US" cap="none" dirty="0" err="1" smtClean="0"/>
              <a:t>atau</a:t>
            </a:r>
            <a:r>
              <a:rPr lang="en-US" cap="none" dirty="0" smtClean="0"/>
              <a:t> </a:t>
            </a:r>
            <a:r>
              <a:rPr lang="en-US" cap="none" dirty="0" err="1" smtClean="0"/>
              <a:t>melawan</a:t>
            </a:r>
            <a:r>
              <a:rPr lang="en-US" cap="none" dirty="0" smtClean="0"/>
              <a:t> </a:t>
            </a:r>
            <a:r>
              <a:rPr lang="en-US" cap="none" dirty="0" err="1" smtClean="0"/>
              <a:t>hak</a:t>
            </a:r>
            <a:r>
              <a:rPr lang="en-US" cap="none" dirty="0" smtClean="0"/>
              <a:t> - </a:t>
            </a:r>
            <a:r>
              <a:rPr lang="en-US" cap="none" dirty="0" err="1" smtClean="0"/>
              <a:t>formil</a:t>
            </a:r>
            <a:r>
              <a:rPr lang="en-US" cap="none" dirty="0" smtClean="0"/>
              <a:t> &amp; </a:t>
            </a:r>
            <a:r>
              <a:rPr lang="en-US" cap="none" dirty="0" err="1" smtClean="0"/>
              <a:t>materiil</a:t>
            </a:r>
            <a:r>
              <a:rPr lang="en-US" cap="none" dirty="0" smtClean="0"/>
              <a:t/>
            </a:r>
            <a:br>
              <a:rPr lang="en-US" cap="none" dirty="0" smtClean="0"/>
            </a:br>
            <a:r>
              <a:rPr lang="en-US" cap="none" dirty="0" smtClean="0"/>
              <a:t>- </a:t>
            </a:r>
            <a:r>
              <a:rPr lang="en-US" cap="none" dirty="0" err="1" smtClean="0"/>
              <a:t>kasus</a:t>
            </a:r>
            <a:r>
              <a:rPr lang="en-US" cap="none" dirty="0" smtClean="0"/>
              <a:t> - </a:t>
            </a:r>
            <a:r>
              <a:rPr lang="en-US" cap="none" dirty="0" err="1" smtClean="0"/>
              <a:t>terbukti</a:t>
            </a:r>
            <a:r>
              <a:rPr lang="en-US" cap="none" dirty="0" smtClean="0"/>
              <a: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90</a:t>
            </a:fld>
            <a:endParaRPr lang="en-US"/>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619125"/>
            <a:ext cx="7785129" cy="6024585"/>
          </a:xfrm>
        </p:spPr>
        <p:txBody>
          <a:bodyPr>
            <a:normAutofit/>
          </a:bodyPr>
          <a:lstStyle/>
          <a:p>
            <a:r>
              <a:rPr lang="en-US" cap="none" dirty="0" err="1" smtClean="0"/>
              <a:t>ancaman</a:t>
            </a:r>
            <a:r>
              <a:rPr lang="en-US" cap="none" dirty="0" smtClean="0"/>
              <a:t> </a:t>
            </a:r>
            <a:r>
              <a:rPr lang="en-US" cap="none" dirty="0" err="1" smtClean="0"/>
              <a:t>kekerasan</a:t>
            </a:r>
            <a:r>
              <a:rPr lang="en-US" cap="none" dirty="0" smtClean="0"/>
              <a:t> </a:t>
            </a:r>
            <a:r>
              <a:rPr lang="en-US" cap="none" dirty="0" err="1" smtClean="0"/>
              <a:t>atau</a:t>
            </a:r>
            <a:r>
              <a:rPr lang="en-US" cap="none" dirty="0" smtClean="0"/>
              <a:t> </a:t>
            </a:r>
            <a:r>
              <a:rPr lang="en-US" cap="none" dirty="0" err="1" smtClean="0"/>
              <a:t>kekerasan</a:t>
            </a:r>
            <a:r>
              <a:rPr lang="en-US" cap="none" dirty="0" smtClean="0"/>
              <a:t> - </a:t>
            </a:r>
            <a:r>
              <a:rPr lang="en-US" cap="none" dirty="0" err="1" smtClean="0"/>
              <a:t>pasal</a:t>
            </a:r>
            <a:r>
              <a:rPr lang="en-US" cap="none" dirty="0" smtClean="0"/>
              <a:t>  89 KUHP.</a:t>
            </a:r>
            <a:br>
              <a:rPr lang="en-US" cap="none" dirty="0" smtClean="0"/>
            </a:br>
            <a:r>
              <a:rPr lang="en-US" cap="none" dirty="0" err="1" smtClean="0"/>
              <a:t>memaksa</a:t>
            </a:r>
            <a:r>
              <a:rPr lang="en-US" cap="none" dirty="0" smtClean="0"/>
              <a:t> </a:t>
            </a:r>
            <a:r>
              <a:rPr lang="en-US" cap="none" dirty="0" err="1" smtClean="0"/>
              <a:t>bersetubuh</a:t>
            </a:r>
            <a:r>
              <a:rPr lang="en-US" cap="none" dirty="0" smtClean="0"/>
              <a:t> </a:t>
            </a:r>
            <a:r>
              <a:rPr lang="en-US" cap="none" dirty="0" err="1" smtClean="0"/>
              <a:t>dengan</a:t>
            </a:r>
            <a:r>
              <a:rPr lang="en-US" cap="none" dirty="0" smtClean="0"/>
              <a:t> </a:t>
            </a:r>
            <a:r>
              <a:rPr lang="en-US" cap="none" dirty="0" err="1" smtClean="0"/>
              <a:t>dia</a:t>
            </a:r>
            <a:r>
              <a:rPr lang="en-US" cap="none" dirty="0" smtClean="0"/>
              <a:t> </a:t>
            </a:r>
            <a:r>
              <a:rPr lang="en-US" cap="none" dirty="0" err="1" smtClean="0"/>
              <a:t>hubungan</a:t>
            </a:r>
            <a:r>
              <a:rPr lang="en-US" cap="none" dirty="0" smtClean="0"/>
              <a:t> </a:t>
            </a:r>
            <a:r>
              <a:rPr lang="en-US" cap="none" dirty="0" err="1" smtClean="0"/>
              <a:t>antara</a:t>
            </a:r>
            <a:r>
              <a:rPr lang="en-US" cap="none" dirty="0" smtClean="0"/>
              <a:t> </a:t>
            </a:r>
            <a:r>
              <a:rPr lang="en-US" cap="none" dirty="0" err="1" smtClean="0"/>
              <a:t>pria</a:t>
            </a:r>
            <a:r>
              <a:rPr lang="en-US" cap="none" dirty="0" smtClean="0"/>
              <a:t> </a:t>
            </a:r>
            <a:r>
              <a:rPr lang="en-US" cap="none" dirty="0" err="1" smtClean="0"/>
              <a:t>dengan</a:t>
            </a:r>
            <a:r>
              <a:rPr lang="en-US" cap="none" dirty="0" smtClean="0"/>
              <a:t> </a:t>
            </a:r>
            <a:r>
              <a:rPr lang="en-US" cap="none" dirty="0" err="1" smtClean="0"/>
              <a:t>wanita</a:t>
            </a:r>
            <a:r>
              <a:rPr lang="en-US" cap="none" dirty="0" smtClean="0"/>
              <a:t>. </a:t>
            </a:r>
            <a:r>
              <a:rPr lang="en-US" cap="none" dirty="0" err="1" smtClean="0"/>
              <a:t>perbuatancabul</a:t>
            </a:r>
            <a:r>
              <a:rPr lang="en-US" cap="none" dirty="0" smtClean="0"/>
              <a:t> æ </a:t>
            </a:r>
            <a:r>
              <a:rPr lang="en-US" cap="none" dirty="0" err="1" smtClean="0"/>
              <a:t>perbuatan</a:t>
            </a:r>
            <a:r>
              <a:rPr lang="en-US" cap="none" dirty="0" smtClean="0"/>
              <a:t> yang </a:t>
            </a:r>
            <a:r>
              <a:rPr lang="en-US" cap="none" dirty="0" err="1" smtClean="0"/>
              <a:t>melanggar</a:t>
            </a:r>
            <a:r>
              <a:rPr lang="en-US" cap="none" dirty="0" smtClean="0"/>
              <a:t> </a:t>
            </a:r>
            <a:r>
              <a:rPr lang="en-US" cap="none" dirty="0" err="1" smtClean="0"/>
              <a:t>kesusilaan</a:t>
            </a:r>
            <a:r>
              <a:rPr lang="en-US" cap="none" dirty="0" smtClean="0"/>
              <a:t>.</a:t>
            </a:r>
            <a:br>
              <a:rPr lang="en-US" cap="none" dirty="0" smtClean="0"/>
            </a:br>
            <a:r>
              <a:rPr lang="en-US" cap="none" dirty="0" err="1" smtClean="0"/>
              <a:t>luka-luka</a:t>
            </a:r>
            <a:r>
              <a:rPr lang="en-US" cap="none" dirty="0" smtClean="0"/>
              <a:t> </a:t>
            </a:r>
            <a:r>
              <a:rPr lang="en-US" cap="none" dirty="0" err="1" smtClean="0"/>
              <a:t>berat</a:t>
            </a:r>
            <a:r>
              <a:rPr lang="en-US" cap="none" dirty="0" smtClean="0"/>
              <a:t> æ </a:t>
            </a:r>
            <a:r>
              <a:rPr lang="en-US" cap="none" dirty="0" err="1" smtClean="0"/>
              <a:t>pasal</a:t>
            </a:r>
            <a:r>
              <a:rPr lang="en-US" cap="none" dirty="0" smtClean="0"/>
              <a:t> 90 KUHP.</a:t>
            </a:r>
            <a:br>
              <a:rPr lang="en-US" cap="none" dirty="0" smtClean="0"/>
            </a:br>
            <a:r>
              <a:rPr lang="en-US" cap="none" dirty="0" err="1" smtClean="0"/>
              <a:t>pengrusakan</a:t>
            </a:r>
            <a:r>
              <a:rPr lang="en-US" cap="none" dirty="0" smtClean="0"/>
              <a:t> </a:t>
            </a:r>
            <a:r>
              <a:rPr lang="en-US" cap="none" dirty="0" err="1" smtClean="0"/>
              <a:t>barang</a:t>
            </a:r>
            <a:r>
              <a:rPr lang="en-US" cap="none" dirty="0" smtClean="0"/>
              <a:t> æ </a:t>
            </a:r>
            <a:r>
              <a:rPr lang="en-US" cap="none" dirty="0" err="1" smtClean="0"/>
              <a:t>membuat</a:t>
            </a:r>
            <a:r>
              <a:rPr lang="en-US" cap="none" dirty="0" smtClean="0"/>
              <a:t> </a:t>
            </a:r>
            <a:r>
              <a:rPr lang="en-US" cap="none" dirty="0" err="1" smtClean="0"/>
              <a:t>tidak</a:t>
            </a:r>
            <a:r>
              <a:rPr lang="en-US" cap="none" dirty="0" smtClean="0"/>
              <a:t> </a:t>
            </a:r>
            <a:r>
              <a:rPr lang="en-US" cap="none" dirty="0" err="1" smtClean="0"/>
              <a:t>dapat</a:t>
            </a:r>
            <a:r>
              <a:rPr lang="en-US" cap="none" dirty="0" smtClean="0"/>
              <a:t> </a:t>
            </a:r>
            <a:r>
              <a:rPr lang="en-US" cap="none" dirty="0" err="1" smtClean="0"/>
              <a:t>dipakai</a:t>
            </a:r>
            <a:r>
              <a:rPr lang="en-US" cap="none" dirty="0" smtClean="0"/>
              <a:t> </a:t>
            </a:r>
            <a:r>
              <a:rPr lang="en-US" cap="none" dirty="0" err="1" smtClean="0"/>
              <a:t>atau</a:t>
            </a:r>
            <a:r>
              <a:rPr lang="en-US" cap="none" dirty="0" smtClean="0"/>
              <a:t> </a:t>
            </a:r>
            <a:r>
              <a:rPr lang="en-US" cap="none" dirty="0" err="1" smtClean="0"/>
              <a:t>pasal</a:t>
            </a:r>
            <a:r>
              <a:rPr lang="en-US" cap="none" dirty="0" smtClean="0"/>
              <a:t>  406 </a:t>
            </a:r>
            <a:r>
              <a:rPr lang="en-US" cap="none" dirty="0" err="1" smtClean="0"/>
              <a:t>ayat</a:t>
            </a:r>
            <a:r>
              <a:rPr lang="en-US" cap="none" dirty="0" smtClean="0"/>
              <a:t> (1). </a:t>
            </a:r>
            <a:endParaRPr lang="en-US" cap="none"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91</a:t>
            </a:fld>
            <a:endParaRPr lang="en-US"/>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19125"/>
            <a:ext cx="7856567" cy="5881709"/>
          </a:xfrm>
        </p:spPr>
        <p:txBody>
          <a:bodyPr/>
          <a:lstStyle/>
          <a:p>
            <a:r>
              <a:rPr lang="en-US" cap="none" dirty="0" err="1" smtClean="0"/>
              <a:t>direncanakan</a:t>
            </a:r>
            <a:r>
              <a:rPr lang="en-US" cap="none" dirty="0" smtClean="0"/>
              <a:t> </a:t>
            </a:r>
            <a:r>
              <a:rPr lang="en-US" cap="none" dirty="0" err="1" smtClean="0"/>
              <a:t>terlebih</a:t>
            </a:r>
            <a:r>
              <a:rPr lang="en-US" cap="none" dirty="0" smtClean="0"/>
              <a:t> </a:t>
            </a:r>
            <a:r>
              <a:rPr lang="en-US" cap="none" dirty="0" err="1" smtClean="0"/>
              <a:t>dahulu</a:t>
            </a:r>
            <a:r>
              <a:rPr lang="en-US" cap="none" dirty="0" smtClean="0"/>
              <a:t> æ </a:t>
            </a:r>
            <a:r>
              <a:rPr lang="en-US" cap="none" dirty="0" err="1" smtClean="0"/>
              <a:t>adanya</a:t>
            </a:r>
            <a:r>
              <a:rPr lang="en-US" cap="none" dirty="0" smtClean="0"/>
              <a:t> tempo </a:t>
            </a:r>
            <a:r>
              <a:rPr lang="en-US" cap="none" dirty="0" err="1" smtClean="0"/>
              <a:t>antara</a:t>
            </a:r>
            <a:r>
              <a:rPr lang="en-US" cap="none" dirty="0" smtClean="0"/>
              <a:t> </a:t>
            </a:r>
            <a:r>
              <a:rPr lang="en-US" cap="none" dirty="0" err="1" smtClean="0"/>
              <a:t>niat</a:t>
            </a:r>
            <a:r>
              <a:rPr lang="en-US" cap="none" dirty="0" smtClean="0"/>
              <a:t> </a:t>
            </a:r>
            <a:r>
              <a:rPr lang="en-US" cap="none" dirty="0" err="1" smtClean="0"/>
              <a:t>dengan</a:t>
            </a:r>
            <a:r>
              <a:rPr lang="en-US" cap="none" dirty="0" smtClean="0"/>
              <a:t> </a:t>
            </a:r>
            <a:r>
              <a:rPr lang="en-US" cap="none" dirty="0" err="1" smtClean="0"/>
              <a:t>pelaksanaan</a:t>
            </a:r>
            <a:r>
              <a:rPr lang="en-US" cap="none" dirty="0" smtClean="0"/>
              <a:t> </a:t>
            </a:r>
            <a:r>
              <a:rPr lang="en-US" cap="none" dirty="0" err="1" smtClean="0"/>
              <a:t>perbuatan</a:t>
            </a:r>
            <a:r>
              <a:rPr lang="en-US" cap="none" dirty="0" smtClean="0"/>
              <a:t>. </a:t>
            </a:r>
            <a:r>
              <a:rPr lang="en-US" cap="none" dirty="0" err="1" smtClean="0"/>
              <a:t>penganiayaan</a:t>
            </a:r>
            <a:r>
              <a:rPr lang="en-US" cap="none" dirty="0" smtClean="0"/>
              <a:t> æ </a:t>
            </a:r>
            <a:r>
              <a:rPr lang="en-US" cap="none" dirty="0" err="1" smtClean="0"/>
              <a:t>menimbulkan</a:t>
            </a:r>
            <a:r>
              <a:rPr lang="en-US" cap="none" dirty="0" smtClean="0"/>
              <a:t> rasa </a:t>
            </a:r>
            <a:r>
              <a:rPr lang="en-US" cap="none" dirty="0" err="1" smtClean="0"/>
              <a:t>sakit</a:t>
            </a:r>
            <a:r>
              <a:rPr lang="en-US" cap="none" dirty="0" smtClean="0"/>
              <a:t>, </a:t>
            </a:r>
            <a:r>
              <a:rPr lang="en-US" cap="none" dirty="0" err="1" smtClean="0"/>
              <a:t>luka-luka</a:t>
            </a:r>
            <a:r>
              <a:rPr lang="en-US" cap="none" dirty="0" smtClean="0"/>
              <a:t>, </a:t>
            </a:r>
            <a:r>
              <a:rPr lang="en-US" cap="none" dirty="0" err="1" smtClean="0"/>
              <a:t>merusak</a:t>
            </a:r>
            <a:r>
              <a:rPr lang="en-US" cap="none" dirty="0" smtClean="0"/>
              <a:t> </a:t>
            </a:r>
            <a:r>
              <a:rPr lang="en-US" cap="none" dirty="0" err="1" smtClean="0"/>
              <a:t>kesehatan</a:t>
            </a:r>
            <a:r>
              <a:rPr lang="en-US" cap="none" dirty="0" smtClean="0"/>
              <a:t>.</a:t>
            </a:r>
            <a:br>
              <a:rPr lang="en-US" cap="none" dirty="0" smtClean="0"/>
            </a:br>
            <a:r>
              <a:rPr lang="en-US" cap="none" dirty="0" err="1" smtClean="0"/>
              <a:t>menghilangkan</a:t>
            </a:r>
            <a:r>
              <a:rPr lang="en-US" cap="none" dirty="0" smtClean="0"/>
              <a:t> </a:t>
            </a:r>
            <a:r>
              <a:rPr lang="en-US" cap="none" dirty="0" err="1" smtClean="0"/>
              <a:t>nyawa</a:t>
            </a:r>
            <a:r>
              <a:rPr lang="en-US" cap="none" dirty="0" smtClean="0"/>
              <a:t> </a:t>
            </a:r>
            <a:r>
              <a:rPr lang="en-US" cap="none" dirty="0" err="1" smtClean="0"/>
              <a:t>orang</a:t>
            </a:r>
            <a:r>
              <a:rPr lang="en-US" cap="none" dirty="0" smtClean="0"/>
              <a:t> lain æ </a:t>
            </a:r>
            <a:r>
              <a:rPr lang="en-US" cap="none" dirty="0" err="1" smtClean="0"/>
              <a:t>hilangnya</a:t>
            </a:r>
            <a:r>
              <a:rPr lang="en-US" cap="none" dirty="0" smtClean="0"/>
              <a:t> </a:t>
            </a:r>
            <a:r>
              <a:rPr lang="en-US" cap="none" dirty="0" err="1" smtClean="0"/>
              <a:t>nyawa</a:t>
            </a:r>
            <a:r>
              <a:rPr lang="en-US" cap="none" dirty="0" smtClean="0"/>
              <a:t> </a:t>
            </a:r>
            <a:r>
              <a:rPr lang="en-US" cap="none" dirty="0" err="1" smtClean="0"/>
              <a:t>orang</a:t>
            </a:r>
            <a:r>
              <a:rPr lang="en-US" cap="none" dirty="0" smtClean="0"/>
              <a:t> lain.</a:t>
            </a:r>
            <a:br>
              <a:rPr lang="en-US" cap="none" dirty="0" smtClean="0"/>
            </a:br>
            <a:r>
              <a:rPr lang="en-US" cap="none" dirty="0" err="1" smtClean="0"/>
              <a:t>mengambil</a:t>
            </a:r>
            <a:r>
              <a:rPr lang="en-US" cap="none" dirty="0" smtClean="0"/>
              <a:t> </a:t>
            </a:r>
            <a:r>
              <a:rPr lang="en-US" cap="none" dirty="0" err="1" smtClean="0"/>
              <a:t>barang</a:t>
            </a:r>
            <a:r>
              <a:rPr lang="en-US" cap="none" dirty="0" smtClean="0"/>
              <a:t> </a:t>
            </a:r>
            <a:r>
              <a:rPr lang="en-US" cap="none" dirty="0" err="1" smtClean="0"/>
              <a:t>sebagian</a:t>
            </a:r>
            <a:r>
              <a:rPr lang="en-US" cap="none" dirty="0" smtClean="0"/>
              <a:t> </a:t>
            </a:r>
            <a:r>
              <a:rPr lang="en-US" cap="none" dirty="0" err="1" smtClean="0"/>
              <a:t>atau</a:t>
            </a:r>
            <a:r>
              <a:rPr lang="en-US" cap="none" dirty="0" smtClean="0"/>
              <a:t> </a:t>
            </a:r>
            <a:r>
              <a:rPr lang="en-US" cap="none" dirty="0" err="1" smtClean="0"/>
              <a:t>seluruhnya</a:t>
            </a:r>
            <a:r>
              <a:rPr lang="en-US" cap="none" dirty="0" smtClean="0"/>
              <a:t> æ </a:t>
            </a:r>
            <a:r>
              <a:rPr lang="en-US" cap="none" dirty="0" err="1" smtClean="0"/>
              <a:t>berpindahnya</a:t>
            </a:r>
            <a:r>
              <a:rPr lang="en-US" cap="none" dirty="0" smtClean="0"/>
              <a:t> </a:t>
            </a:r>
            <a:r>
              <a:rPr lang="en-US" cap="none" dirty="0" err="1" smtClean="0"/>
              <a:t>hak</a:t>
            </a:r>
            <a:r>
              <a:rPr lang="en-US" cap="none" dirty="0" smtClean="0"/>
              <a:t> </a:t>
            </a:r>
            <a:r>
              <a:rPr lang="en-US" cap="none" dirty="0" err="1" smtClean="0"/>
              <a:t>milik</a:t>
            </a:r>
            <a:r>
              <a:rPr lang="en-US" cap="none" dirty="0" smtClean="0"/>
              <a:t> </a:t>
            </a:r>
            <a:r>
              <a:rPr lang="en-US" cap="none" dirty="0" err="1" smtClean="0"/>
              <a:t>secara</a:t>
            </a:r>
            <a:r>
              <a:rPr lang="en-US" cap="none" dirty="0" smtClean="0"/>
              <a:t> </a:t>
            </a:r>
            <a:r>
              <a:rPr lang="en-US" cap="none" dirty="0" err="1" smtClean="0"/>
              <a:t>mh</a:t>
            </a:r>
            <a:r>
              <a:rPr lang="en-US" cap="none" dirty="0" smtClean="0"/>
              <a:t/>
            </a:r>
            <a:br>
              <a:rPr lang="en-US" cap="none"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92</a:t>
            </a:fld>
            <a:endParaRPr lang="en-US"/>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
            <a:ext cx="8358246" cy="6643710"/>
          </a:xfrm>
        </p:spPr>
        <p:txBody>
          <a:bodyPr>
            <a:normAutofit/>
          </a:bodyPr>
          <a:lstStyle/>
          <a:p>
            <a:r>
              <a:rPr lang="en-US" dirty="0" err="1" smtClean="0"/>
              <a:t>Kausalitas</a:t>
            </a:r>
            <a:r>
              <a:rPr lang="en-US" dirty="0" smtClean="0"/>
              <a:t> </a:t>
            </a:r>
            <a:r>
              <a:rPr lang="en-US" cap="none" dirty="0" err="1" smtClean="0"/>
              <a:t>merupakan</a:t>
            </a:r>
            <a:r>
              <a:rPr lang="en-US" cap="none" dirty="0" smtClean="0"/>
              <a:t> </a:t>
            </a:r>
            <a:r>
              <a:rPr lang="en-US" cap="none" dirty="0" err="1" smtClean="0"/>
              <a:t>ajaran</a:t>
            </a:r>
            <a:r>
              <a:rPr lang="en-US" cap="none" dirty="0" smtClean="0"/>
              <a:t> yang </a:t>
            </a:r>
            <a:r>
              <a:rPr lang="en-US" cap="none" dirty="0" err="1" smtClean="0"/>
              <a:t>mencari</a:t>
            </a:r>
            <a:r>
              <a:rPr lang="en-US" cap="none" dirty="0" smtClean="0"/>
              <a:t> </a:t>
            </a:r>
            <a:r>
              <a:rPr lang="en-US" cap="none" dirty="0" err="1" smtClean="0"/>
              <a:t>sebab</a:t>
            </a:r>
            <a:r>
              <a:rPr lang="en-US" cap="none" dirty="0" smtClean="0"/>
              <a:t> </a:t>
            </a:r>
            <a:r>
              <a:rPr lang="en-US" cap="none" dirty="0" err="1" smtClean="0"/>
              <a:t>dari</a:t>
            </a:r>
            <a:r>
              <a:rPr lang="en-US" cap="none" dirty="0" smtClean="0"/>
              <a:t> </a:t>
            </a:r>
            <a:r>
              <a:rPr lang="en-US" cap="none" dirty="0" err="1" smtClean="0"/>
              <a:t>timbulnya</a:t>
            </a:r>
            <a:r>
              <a:rPr lang="en-US" cap="none" dirty="0" smtClean="0"/>
              <a:t> </a:t>
            </a:r>
            <a:r>
              <a:rPr lang="en-US" cap="none" dirty="0" err="1" smtClean="0"/>
              <a:t>suatu</a:t>
            </a:r>
            <a:r>
              <a:rPr lang="en-US" cap="none" dirty="0" smtClean="0"/>
              <a:t> </a:t>
            </a:r>
            <a:r>
              <a:rPr lang="en-US" cap="none" dirty="0" err="1" smtClean="0"/>
              <a:t>akibat</a:t>
            </a:r>
            <a:r>
              <a:rPr lang="en-US" cap="none" dirty="0" smtClean="0"/>
              <a:t> </a:t>
            </a:r>
            <a:r>
              <a:rPr lang="en-US" cap="none" dirty="0" err="1" smtClean="0"/>
              <a:t>dari</a:t>
            </a:r>
            <a:r>
              <a:rPr lang="en-US" cap="none" dirty="0" smtClean="0"/>
              <a:t> </a:t>
            </a:r>
            <a:r>
              <a:rPr lang="en-US" cap="none" dirty="0" err="1" smtClean="0"/>
              <a:t>delik</a:t>
            </a:r>
            <a:r>
              <a:rPr lang="en-US" cap="none" dirty="0" smtClean="0"/>
              <a:t> yang </a:t>
            </a:r>
            <a:r>
              <a:rPr lang="en-US" cap="none" dirty="0" err="1" smtClean="0"/>
              <a:t>dilakukan</a:t>
            </a:r>
            <a:r>
              <a:rPr lang="en-US" cap="none" dirty="0" smtClean="0"/>
              <a:t> </a:t>
            </a:r>
            <a:r>
              <a:rPr lang="en-US" cap="none" dirty="0" err="1" smtClean="0"/>
              <a:t>oleh</a:t>
            </a:r>
            <a:r>
              <a:rPr lang="en-US" cap="none" dirty="0" smtClean="0"/>
              <a:t> </a:t>
            </a:r>
            <a:r>
              <a:rPr lang="en-US" cap="none" dirty="0" err="1" smtClean="0"/>
              <a:t>pelaku</a:t>
            </a:r>
            <a:r>
              <a:rPr lang="en-US" cap="none" dirty="0" smtClean="0"/>
              <a:t>. </a:t>
            </a:r>
            <a:r>
              <a:rPr lang="en-US" cap="none" dirty="0" err="1" smtClean="0"/>
              <a:t>dengan</a:t>
            </a:r>
            <a:r>
              <a:rPr lang="en-US" cap="none" dirty="0" smtClean="0"/>
              <a:t> </a:t>
            </a:r>
            <a:r>
              <a:rPr lang="en-US" cap="none" dirty="0" err="1" smtClean="0"/>
              <a:t>demikian</a:t>
            </a:r>
            <a:r>
              <a:rPr lang="en-US" cap="none" dirty="0" smtClean="0"/>
              <a:t>, </a:t>
            </a:r>
            <a:r>
              <a:rPr lang="en-US" cap="none" dirty="0" err="1" smtClean="0"/>
              <a:t>ajaran</a:t>
            </a:r>
            <a:r>
              <a:rPr lang="en-US" cap="none" dirty="0" smtClean="0"/>
              <a:t> </a:t>
            </a:r>
            <a:r>
              <a:rPr lang="en-US" cap="none" dirty="0" err="1" smtClean="0"/>
              <a:t>kausalitas</a:t>
            </a:r>
            <a:r>
              <a:rPr lang="en-US" cap="none" dirty="0" smtClean="0"/>
              <a:t> </a:t>
            </a:r>
            <a:r>
              <a:rPr lang="en-US" cap="none" dirty="0" err="1" smtClean="0"/>
              <a:t>terdiri</a:t>
            </a:r>
            <a:r>
              <a:rPr lang="en-US" cap="none" dirty="0" smtClean="0"/>
              <a:t> </a:t>
            </a:r>
            <a:r>
              <a:rPr lang="en-US" cap="none" dirty="0" err="1" smtClean="0"/>
              <a:t>dari</a:t>
            </a:r>
            <a:r>
              <a:rPr lang="en-US" cap="none" dirty="0" smtClean="0"/>
              <a:t> 3 </a:t>
            </a:r>
            <a:r>
              <a:rPr lang="en-US" cap="none" dirty="0" err="1" smtClean="0"/>
              <a:t>delik</a:t>
            </a:r>
            <a:r>
              <a:rPr lang="en-US" cap="none" dirty="0" smtClean="0"/>
              <a:t> </a:t>
            </a:r>
            <a:r>
              <a:rPr lang="en-US" cap="none" dirty="0" err="1" smtClean="0"/>
              <a:t>yaitu</a:t>
            </a:r>
            <a:r>
              <a:rPr lang="en-US" cap="none" dirty="0" smtClean="0"/>
              <a:t>: </a:t>
            </a:r>
            <a:r>
              <a:rPr lang="en-US" b="1" cap="none" dirty="0" err="1" smtClean="0"/>
              <a:t>delik</a:t>
            </a:r>
            <a:r>
              <a:rPr lang="en-US" b="1" cap="none" dirty="0" smtClean="0"/>
              <a:t>  yang  </a:t>
            </a:r>
            <a:r>
              <a:rPr lang="en-US" b="1" cap="none" dirty="0" err="1" smtClean="0"/>
              <a:t>bersifat</a:t>
            </a:r>
            <a:r>
              <a:rPr lang="en-US" b="1" cap="none" dirty="0" smtClean="0"/>
              <a:t>  </a:t>
            </a:r>
            <a:r>
              <a:rPr lang="en-US" b="1" cap="none" dirty="0" err="1" smtClean="0"/>
              <a:t>materiil</a:t>
            </a:r>
            <a:r>
              <a:rPr lang="en-US" b="1" cap="none" dirty="0" smtClean="0"/>
              <a:t>,  </a:t>
            </a:r>
            <a:r>
              <a:rPr lang="en-US" b="1" cap="none" dirty="0" err="1" smtClean="0"/>
              <a:t>omisi</a:t>
            </a:r>
            <a:r>
              <a:rPr lang="en-US" b="1" cap="none" dirty="0" smtClean="0"/>
              <a:t>  </a:t>
            </a:r>
            <a:r>
              <a:rPr lang="en-US" b="1" cap="none" dirty="0" err="1" smtClean="0"/>
              <a:t>tidak</a:t>
            </a:r>
            <a:r>
              <a:rPr lang="en-US" b="1" cap="none" dirty="0" smtClean="0"/>
              <a:t>  </a:t>
            </a:r>
            <a:r>
              <a:rPr lang="en-US" b="1" cap="none" dirty="0" err="1" smtClean="0"/>
              <a:t>murni</a:t>
            </a:r>
            <a:r>
              <a:rPr lang="en-US" b="1" cap="none" dirty="0" smtClean="0"/>
              <a:t>,  </a:t>
            </a:r>
            <a:r>
              <a:rPr lang="en-US" b="1" cap="none" dirty="0" err="1" smtClean="0"/>
              <a:t>dan</a:t>
            </a:r>
            <a:r>
              <a:rPr lang="en-US" b="1" cap="none" dirty="0" smtClean="0"/>
              <a:t>  </a:t>
            </a:r>
            <a:r>
              <a:rPr lang="en-US" b="1" cap="none" dirty="0" err="1" smtClean="0"/>
              <a:t>formil</a:t>
            </a:r>
            <a:r>
              <a:rPr lang="en-US" b="1" cap="none" dirty="0" smtClean="0"/>
              <a:t>  yang  </a:t>
            </a:r>
            <a:r>
              <a:rPr lang="en-US" b="1" cap="none" dirty="0" err="1" smtClean="0"/>
              <a:t>dikualifisir</a:t>
            </a:r>
            <a:r>
              <a:rPr lang="en-US" cap="none" dirty="0" smtClean="0"/>
              <a:t>.  </a:t>
            </a:r>
            <a:r>
              <a:rPr lang="en-US" cap="none" dirty="0" err="1" smtClean="0"/>
              <a:t>kenapa</a:t>
            </a:r>
            <a:r>
              <a:rPr lang="en-US" cap="none" dirty="0" smtClean="0"/>
              <a:t> </a:t>
            </a:r>
            <a:r>
              <a:rPr lang="en-US" cap="none" dirty="0" err="1" smtClean="0"/>
              <a:t>dipakai</a:t>
            </a:r>
            <a:r>
              <a:rPr lang="en-US" cap="none" dirty="0" smtClean="0"/>
              <a:t>  3  </a:t>
            </a:r>
            <a:r>
              <a:rPr lang="en-US" cap="none" dirty="0" err="1" smtClean="0"/>
              <a:t>jenis</a:t>
            </a:r>
            <a:r>
              <a:rPr lang="en-US" cap="none" dirty="0" smtClean="0"/>
              <a:t>  </a:t>
            </a:r>
            <a:r>
              <a:rPr lang="en-US" cap="none" dirty="0" err="1" smtClean="0"/>
              <a:t>delik</a:t>
            </a:r>
            <a:r>
              <a:rPr lang="en-US" cap="none" dirty="0" smtClean="0"/>
              <a:t>  </a:t>
            </a:r>
            <a:r>
              <a:rPr lang="en-US" cap="none" dirty="0" err="1" smtClean="0"/>
              <a:t>tersebut</a:t>
            </a:r>
            <a:r>
              <a:rPr lang="en-US" cap="none" dirty="0" smtClean="0"/>
              <a:t>?  </a:t>
            </a:r>
            <a:r>
              <a:rPr lang="en-US" cap="none" dirty="0" err="1" smtClean="0"/>
              <a:t>karena</a:t>
            </a:r>
            <a:r>
              <a:rPr lang="en-US" cap="none" dirty="0" smtClean="0"/>
              <a:t>  </a:t>
            </a:r>
            <a:r>
              <a:rPr lang="en-US" cap="none" dirty="0" err="1" smtClean="0"/>
              <a:t>dalam</a:t>
            </a:r>
            <a:r>
              <a:rPr lang="en-US" cap="none" dirty="0" smtClean="0"/>
              <a:t>  </a:t>
            </a:r>
            <a:r>
              <a:rPr lang="en-US" cap="none" dirty="0" err="1" smtClean="0"/>
              <a:t>delik</a:t>
            </a:r>
            <a:r>
              <a:rPr lang="en-US" cap="none" dirty="0" smtClean="0"/>
              <a:t>  </a:t>
            </a:r>
            <a:r>
              <a:rPr lang="en-US" cap="none" dirty="0" err="1" smtClean="0"/>
              <a:t>tersebut</a:t>
            </a:r>
            <a:r>
              <a:rPr lang="en-US" cap="none" dirty="0" smtClean="0"/>
              <a:t>  </a:t>
            </a:r>
            <a:r>
              <a:rPr lang="en-US" cap="none" dirty="0" err="1" smtClean="0"/>
              <a:t>merumuskan</a:t>
            </a:r>
            <a:r>
              <a:rPr lang="en-US" cap="none" dirty="0" smtClean="0"/>
              <a:t>  </a:t>
            </a:r>
            <a:r>
              <a:rPr lang="en-US" cap="none" dirty="0" err="1" smtClean="0"/>
              <a:t>akibat</a:t>
            </a:r>
            <a:r>
              <a:rPr lang="en-US" cap="none" dirty="0" smtClean="0"/>
              <a:t>  </a:t>
            </a:r>
            <a:r>
              <a:rPr lang="en-US" cap="none" dirty="0" err="1" smtClean="0"/>
              <a:t>dari</a:t>
            </a:r>
            <a:r>
              <a:rPr lang="en-US" cap="none" dirty="0" smtClean="0"/>
              <a:t> </a:t>
            </a:r>
            <a:r>
              <a:rPr lang="en-US" cap="none" dirty="0" err="1" smtClean="0"/>
              <a:t>perbuatan</a:t>
            </a:r>
            <a:r>
              <a:rPr lang="en-US" cap="none" dirty="0" smtClean="0"/>
              <a:t> </a:t>
            </a:r>
            <a:r>
              <a:rPr lang="en-US" cap="none" dirty="0" err="1" smtClean="0"/>
              <a:t>seseorang</a:t>
            </a:r>
            <a:r>
              <a:rPr lang="en-US" cap="none" dirty="0" smtClean="0"/>
              <a:t> </a:t>
            </a:r>
            <a:r>
              <a:rPr lang="en-US" b="1" cap="none" dirty="0" smtClean="0"/>
              <a:t>(</a:t>
            </a:r>
            <a:r>
              <a:rPr lang="en-US" b="1" u="sng" cap="none" dirty="0" err="1" smtClean="0"/>
              <a:t>ada</a:t>
            </a:r>
            <a:r>
              <a:rPr lang="en-US" b="1" u="sng" cap="none" dirty="0" smtClean="0"/>
              <a:t> </a:t>
            </a:r>
            <a:r>
              <a:rPr lang="en-US" b="1" u="sng" cap="none" dirty="0" err="1" smtClean="0"/>
              <a:t>sebab</a:t>
            </a:r>
            <a:r>
              <a:rPr lang="en-US" b="1" u="sng" cap="none" dirty="0" smtClean="0"/>
              <a:t> </a:t>
            </a:r>
            <a:r>
              <a:rPr lang="en-US" b="1" u="sng" cap="none" dirty="0" err="1" smtClean="0"/>
              <a:t>ada</a:t>
            </a:r>
            <a:r>
              <a:rPr lang="en-US" b="1" u="sng" cap="none" dirty="0" smtClean="0"/>
              <a:t> </a:t>
            </a:r>
            <a:r>
              <a:rPr lang="en-US" b="1" u="sng" cap="none" dirty="0" err="1" smtClean="0"/>
              <a:t>akibat</a:t>
            </a:r>
            <a:r>
              <a:rPr lang="en-US" b="1" u="sng" cap="none" dirty="0" smtClean="0"/>
              <a:t>, </a:t>
            </a:r>
            <a:r>
              <a:rPr lang="en-US" b="1" u="sng" cap="none" dirty="0" err="1" smtClean="0"/>
              <a:t>tidak</a:t>
            </a:r>
            <a:r>
              <a:rPr lang="en-US" b="1" u="sng" cap="none" dirty="0" smtClean="0"/>
              <a:t> </a:t>
            </a:r>
            <a:r>
              <a:rPr lang="en-US" b="1" u="sng" cap="none" dirty="0" err="1" smtClean="0"/>
              <a:t>mungkin</a:t>
            </a:r>
            <a:r>
              <a:rPr lang="en-US" b="1" u="sng" cap="none" dirty="0" smtClean="0"/>
              <a:t> </a:t>
            </a:r>
            <a:r>
              <a:rPr lang="en-US" b="1" u="sng" cap="none" dirty="0" err="1" smtClean="0"/>
              <a:t>ada</a:t>
            </a:r>
            <a:r>
              <a:rPr lang="en-US" b="1" u="sng" cap="none" dirty="0" smtClean="0"/>
              <a:t> </a:t>
            </a:r>
            <a:r>
              <a:rPr lang="en-US" b="1" u="sng" cap="none" dirty="0" err="1" smtClean="0"/>
              <a:t>akibat</a:t>
            </a:r>
            <a:r>
              <a:rPr lang="en-US" b="1" u="sng" cap="none" dirty="0" smtClean="0"/>
              <a:t> </a:t>
            </a:r>
            <a:r>
              <a:rPr lang="en-US" b="1" u="sng" cap="none" dirty="0" err="1" smtClean="0"/>
              <a:t>tanpa</a:t>
            </a:r>
            <a:r>
              <a:rPr lang="en-US" b="1" u="sng" cap="none" dirty="0" smtClean="0"/>
              <a:t> </a:t>
            </a:r>
            <a:r>
              <a:rPr lang="en-US" b="1" u="sng" cap="none" dirty="0" err="1" smtClean="0"/>
              <a:t>sebab</a:t>
            </a:r>
            <a:r>
              <a:rPr lang="en-US" cap="none" dirty="0" smtClean="0"/>
              <a: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93</a:t>
            </a:fld>
            <a:endParaRPr lang="en-US"/>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619125"/>
            <a:ext cx="7928005" cy="5953147"/>
          </a:xfrm>
        </p:spPr>
        <p:txBody>
          <a:bodyPr>
            <a:normAutofit fontScale="90000"/>
          </a:bodyPr>
          <a:lstStyle/>
          <a:p>
            <a:r>
              <a:rPr lang="en-US" b="1" cap="none" dirty="0" err="1" smtClean="0"/>
              <a:t>kasus</a:t>
            </a:r>
            <a:r>
              <a:rPr lang="en-US" b="1" cap="none" dirty="0" smtClean="0"/>
              <a:t>: </a:t>
            </a:r>
            <a:r>
              <a:rPr lang="en-US" cap="none" dirty="0" err="1" smtClean="0"/>
              <a:t>tanggal</a:t>
            </a:r>
            <a:r>
              <a:rPr lang="en-US" cap="none" dirty="0" smtClean="0"/>
              <a:t> 31 </a:t>
            </a:r>
            <a:r>
              <a:rPr lang="en-US" cap="none" dirty="0" err="1" smtClean="0"/>
              <a:t>desember</a:t>
            </a:r>
            <a:r>
              <a:rPr lang="en-US" cap="none" dirty="0" smtClean="0"/>
              <a:t> 2007 </a:t>
            </a:r>
            <a:r>
              <a:rPr lang="en-US" cap="none" dirty="0" err="1" smtClean="0"/>
              <a:t>melly</a:t>
            </a:r>
            <a:r>
              <a:rPr lang="en-US" cap="none" dirty="0" smtClean="0"/>
              <a:t> </a:t>
            </a:r>
            <a:r>
              <a:rPr lang="en-US" cap="none" dirty="0" err="1" smtClean="0"/>
              <a:t>ingin</a:t>
            </a:r>
            <a:r>
              <a:rPr lang="en-US" cap="none" dirty="0" smtClean="0"/>
              <a:t> </a:t>
            </a:r>
            <a:r>
              <a:rPr lang="en-US" cap="none" dirty="0" err="1" smtClean="0"/>
              <a:t>pulang</a:t>
            </a:r>
            <a:r>
              <a:rPr lang="en-US" cap="none" dirty="0" smtClean="0"/>
              <a:t> </a:t>
            </a:r>
            <a:r>
              <a:rPr lang="en-US" cap="none" dirty="0" err="1" smtClean="0"/>
              <a:t>dari</a:t>
            </a:r>
            <a:r>
              <a:rPr lang="en-US" cap="none" dirty="0" smtClean="0"/>
              <a:t> </a:t>
            </a:r>
            <a:r>
              <a:rPr lang="en-US" cap="none" dirty="0" err="1" smtClean="0"/>
              <a:t>kantor</a:t>
            </a:r>
            <a:r>
              <a:rPr lang="en-US" cap="none" dirty="0" smtClean="0"/>
              <a:t>, </a:t>
            </a:r>
            <a:r>
              <a:rPr lang="en-US" cap="none" dirty="0" err="1" smtClean="0"/>
              <a:t>namun</a:t>
            </a:r>
            <a:r>
              <a:rPr lang="en-US" cap="none" dirty="0" smtClean="0"/>
              <a:t> </a:t>
            </a:r>
            <a:r>
              <a:rPr lang="en-US" cap="none" dirty="0" err="1" smtClean="0"/>
              <a:t>karena</a:t>
            </a:r>
            <a:r>
              <a:rPr lang="en-US" cap="none" dirty="0" smtClean="0"/>
              <a:t> </a:t>
            </a:r>
            <a:r>
              <a:rPr lang="en-US" cap="none" dirty="0" err="1" smtClean="0"/>
              <a:t>malam</a:t>
            </a:r>
            <a:r>
              <a:rPr lang="en-US" cap="none" dirty="0" smtClean="0"/>
              <a:t> </a:t>
            </a:r>
            <a:r>
              <a:rPr lang="en-US" cap="none" dirty="0" err="1" smtClean="0"/>
              <a:t>tahun</a:t>
            </a:r>
            <a:r>
              <a:rPr lang="en-US" cap="none" dirty="0" smtClean="0"/>
              <a:t> </a:t>
            </a:r>
            <a:r>
              <a:rPr lang="en-US" cap="none" dirty="0" err="1" smtClean="0"/>
              <a:t>baru</a:t>
            </a:r>
            <a:r>
              <a:rPr lang="en-US" cap="none" dirty="0" smtClean="0"/>
              <a:t> </a:t>
            </a:r>
            <a:r>
              <a:rPr lang="en-US" cap="none" dirty="0" err="1" smtClean="0"/>
              <a:t>ia</a:t>
            </a:r>
            <a:r>
              <a:rPr lang="en-US" cap="none" dirty="0" smtClean="0"/>
              <a:t> </a:t>
            </a:r>
            <a:r>
              <a:rPr lang="en-US" cap="none" dirty="0" err="1" smtClean="0"/>
              <a:t>diajak</a:t>
            </a:r>
            <a:r>
              <a:rPr lang="en-US" cap="none" dirty="0" smtClean="0"/>
              <a:t> </a:t>
            </a:r>
            <a:r>
              <a:rPr lang="en-US" cap="none" dirty="0" err="1" smtClean="0"/>
              <a:t>temannya</a:t>
            </a:r>
            <a:r>
              <a:rPr lang="en-US" cap="none" dirty="0" smtClean="0"/>
              <a:t> </a:t>
            </a:r>
            <a:r>
              <a:rPr lang="en-US" cap="none" dirty="0" err="1" smtClean="0"/>
              <a:t>untuk</a:t>
            </a:r>
            <a:r>
              <a:rPr lang="en-US" cap="none" dirty="0" smtClean="0"/>
              <a:t> </a:t>
            </a:r>
            <a:r>
              <a:rPr lang="en-US" cap="none" dirty="0" err="1" smtClean="0"/>
              <a:t>pergi</a:t>
            </a:r>
            <a:r>
              <a:rPr lang="en-US" cap="none" dirty="0" smtClean="0"/>
              <a:t> </a:t>
            </a:r>
            <a:r>
              <a:rPr lang="en-US" cap="none" dirty="0" err="1" smtClean="0"/>
              <a:t>ke</a:t>
            </a:r>
            <a:r>
              <a:rPr lang="en-US" cap="none" dirty="0" smtClean="0"/>
              <a:t> </a:t>
            </a:r>
            <a:r>
              <a:rPr lang="en-US" i="1" cap="none" dirty="0" smtClean="0"/>
              <a:t>club</a:t>
            </a:r>
            <a:r>
              <a:rPr lang="en-US" cap="none" dirty="0" smtClean="0"/>
              <a:t>, </a:t>
            </a:r>
            <a:r>
              <a:rPr lang="en-US" cap="none" dirty="0" err="1" smtClean="0"/>
              <a:t>sesampainya</a:t>
            </a:r>
            <a:r>
              <a:rPr lang="en-US" cap="none" dirty="0" smtClean="0"/>
              <a:t> </a:t>
            </a:r>
            <a:r>
              <a:rPr lang="en-US" cap="none" dirty="0" err="1" smtClean="0"/>
              <a:t>di</a:t>
            </a:r>
            <a:r>
              <a:rPr lang="en-US" cap="none" dirty="0" smtClean="0"/>
              <a:t> </a:t>
            </a:r>
            <a:r>
              <a:rPr lang="en-US" i="1" cap="none" dirty="0" smtClean="0"/>
              <a:t>club </a:t>
            </a:r>
            <a:r>
              <a:rPr lang="en-US" cap="none" dirty="0" err="1" smtClean="0"/>
              <a:t>ia</a:t>
            </a:r>
            <a:r>
              <a:rPr lang="en-US" cap="none" dirty="0" smtClean="0"/>
              <a:t> </a:t>
            </a:r>
            <a:r>
              <a:rPr lang="en-US" cap="none" dirty="0" err="1" smtClean="0"/>
              <a:t>berpesta</a:t>
            </a:r>
            <a:r>
              <a:rPr lang="en-US" cap="none" dirty="0" smtClean="0"/>
              <a:t>. </a:t>
            </a:r>
            <a:r>
              <a:rPr lang="en-US" cap="none" dirty="0" err="1" smtClean="0"/>
              <a:t>waktu</a:t>
            </a:r>
            <a:r>
              <a:rPr lang="en-US" cap="none" dirty="0" smtClean="0"/>
              <a:t> </a:t>
            </a:r>
            <a:r>
              <a:rPr lang="en-US" cap="none" dirty="0" err="1" smtClean="0"/>
              <a:t>terus</a:t>
            </a:r>
            <a:r>
              <a:rPr lang="en-US" cap="none" dirty="0" smtClean="0"/>
              <a:t> </a:t>
            </a:r>
            <a:r>
              <a:rPr lang="en-US" cap="none" dirty="0" err="1" smtClean="0"/>
              <a:t>berjalan</a:t>
            </a:r>
            <a:r>
              <a:rPr lang="en-US" cap="none" dirty="0" smtClean="0"/>
              <a:t>, </a:t>
            </a:r>
            <a:r>
              <a:rPr lang="en-US" cap="none" dirty="0" err="1" smtClean="0"/>
              <a:t>tanpa</a:t>
            </a:r>
            <a:r>
              <a:rPr lang="en-US" cap="none" dirty="0" smtClean="0"/>
              <a:t> </a:t>
            </a:r>
            <a:r>
              <a:rPr lang="en-US" cap="none" dirty="0" err="1" smtClean="0"/>
              <a:t>disadari</a:t>
            </a:r>
            <a:r>
              <a:rPr lang="en-US" cap="none" dirty="0" smtClean="0"/>
              <a:t> </a:t>
            </a:r>
            <a:r>
              <a:rPr lang="en-US" cap="none" dirty="0" err="1" smtClean="0"/>
              <a:t>bahwa</a:t>
            </a:r>
            <a:r>
              <a:rPr lang="en-US" cap="none" dirty="0" smtClean="0"/>
              <a:t> jam </a:t>
            </a:r>
            <a:r>
              <a:rPr lang="en-US" cap="none" dirty="0" err="1" smtClean="0"/>
              <a:t>sudah</a:t>
            </a:r>
            <a:r>
              <a:rPr lang="en-US" cap="none" dirty="0" smtClean="0"/>
              <a:t> </a:t>
            </a:r>
            <a:r>
              <a:rPr lang="en-US" cap="none" dirty="0" err="1" smtClean="0"/>
              <a:t>menunjukkan</a:t>
            </a:r>
            <a:r>
              <a:rPr lang="en-US" cap="none" dirty="0" smtClean="0"/>
              <a:t> </a:t>
            </a:r>
            <a:r>
              <a:rPr lang="en-US" cap="none" dirty="0" err="1" smtClean="0"/>
              <a:t>pukul</a:t>
            </a:r>
            <a:r>
              <a:rPr lang="en-US" cap="none" dirty="0" smtClean="0"/>
              <a:t> 01.00 </a:t>
            </a:r>
            <a:r>
              <a:rPr lang="en-US" cap="none" dirty="0" err="1" smtClean="0"/>
              <a:t>dan</a:t>
            </a:r>
            <a:r>
              <a:rPr lang="en-US" cap="none" dirty="0" smtClean="0"/>
              <a:t> </a:t>
            </a:r>
            <a:r>
              <a:rPr lang="en-US" cap="none" dirty="0" err="1" smtClean="0"/>
              <a:t>ia</a:t>
            </a:r>
            <a:r>
              <a:rPr lang="en-US" cap="none" dirty="0" smtClean="0"/>
              <a:t> </a:t>
            </a:r>
            <a:r>
              <a:rPr lang="en-US" cap="none" dirty="0" err="1" smtClean="0"/>
              <a:t>harus</a:t>
            </a:r>
            <a:r>
              <a:rPr lang="en-US" cap="none" dirty="0" smtClean="0"/>
              <a:t> </a:t>
            </a:r>
            <a:r>
              <a:rPr lang="en-US" cap="none" dirty="0" err="1" smtClean="0"/>
              <a:t>segera</a:t>
            </a:r>
            <a:r>
              <a:rPr lang="en-US" cap="none" dirty="0" smtClean="0"/>
              <a:t> </a:t>
            </a:r>
            <a:r>
              <a:rPr lang="en-US" cap="none" dirty="0" err="1" smtClean="0"/>
              <a:t>pulang</a:t>
            </a:r>
            <a:r>
              <a:rPr lang="en-US" cap="none" dirty="0" smtClean="0"/>
              <a:t>, </a:t>
            </a:r>
            <a:r>
              <a:rPr lang="en-US" cap="none" dirty="0" err="1" smtClean="0"/>
              <a:t>karena</a:t>
            </a:r>
            <a:r>
              <a:rPr lang="en-US" cap="none" dirty="0" smtClean="0"/>
              <a:t> </a:t>
            </a:r>
            <a:r>
              <a:rPr lang="en-US" cap="none" dirty="0" err="1" smtClean="0"/>
              <a:t>kelelahan</a:t>
            </a:r>
            <a:r>
              <a:rPr lang="en-US" cap="none" dirty="0" smtClean="0"/>
              <a:t> </a:t>
            </a:r>
            <a:r>
              <a:rPr lang="en-US" cap="none" dirty="0" err="1" smtClean="0"/>
              <a:t>sesampainya</a:t>
            </a:r>
            <a:r>
              <a:rPr lang="en-US" cap="none" dirty="0" smtClean="0"/>
              <a:t> </a:t>
            </a:r>
            <a:r>
              <a:rPr lang="en-US" cap="none" dirty="0" err="1" smtClean="0"/>
              <a:t>dirumah</a:t>
            </a:r>
            <a:r>
              <a:rPr lang="en-US" cap="none" dirty="0" smtClean="0"/>
              <a:t> </a:t>
            </a:r>
            <a:r>
              <a:rPr lang="en-US" cap="none" dirty="0" err="1" smtClean="0"/>
              <a:t>ia</a:t>
            </a:r>
            <a:r>
              <a:rPr lang="en-US" cap="none" dirty="0" smtClean="0"/>
              <a:t> </a:t>
            </a:r>
            <a:r>
              <a:rPr lang="en-US" cap="none" dirty="0" err="1" smtClean="0"/>
              <a:t>langsung</a:t>
            </a:r>
            <a:r>
              <a:rPr lang="en-US" cap="none" dirty="0" smtClean="0"/>
              <a:t> </a:t>
            </a:r>
            <a:r>
              <a:rPr lang="en-US" cap="none" dirty="0" err="1" smtClean="0"/>
              <a:t>tidur</a:t>
            </a:r>
            <a:r>
              <a:rPr lang="en-US" cap="none" dirty="0" smtClean="0"/>
              <a:t>, </a:t>
            </a:r>
            <a:r>
              <a:rPr lang="en-US" cap="none" dirty="0" err="1" smtClean="0"/>
              <a:t>namun</a:t>
            </a:r>
            <a:r>
              <a:rPr lang="en-US" cap="none" dirty="0" smtClean="0"/>
              <a:t> </a:t>
            </a:r>
            <a:r>
              <a:rPr lang="en-US" cap="none" dirty="0" err="1" smtClean="0"/>
              <a:t>ironisnya</a:t>
            </a:r>
            <a:r>
              <a:rPr lang="en-US" cap="none" dirty="0" smtClean="0"/>
              <a:t> </a:t>
            </a:r>
            <a:r>
              <a:rPr lang="en-US" cap="none" dirty="0" err="1" smtClean="0"/>
              <a:t>ia</a:t>
            </a:r>
            <a:r>
              <a:rPr lang="en-US" cap="none" dirty="0" smtClean="0"/>
              <a:t> </a:t>
            </a:r>
            <a:r>
              <a:rPr lang="en-US" cap="none" dirty="0" err="1" smtClean="0"/>
              <a:t>bangun</a:t>
            </a:r>
            <a:r>
              <a:rPr lang="en-US" cap="none" dirty="0" smtClean="0"/>
              <a:t> </a:t>
            </a:r>
            <a:r>
              <a:rPr lang="en-US" cap="none" dirty="0" err="1" smtClean="0"/>
              <a:t>kesiangan</a:t>
            </a:r>
            <a:r>
              <a:rPr lang="en-US" cap="none" dirty="0" smtClean="0"/>
              <a:t>, </a:t>
            </a:r>
            <a:r>
              <a:rPr lang="en-US" cap="none" dirty="0" err="1" smtClean="0"/>
              <a:t>dan</a:t>
            </a:r>
            <a:r>
              <a:rPr lang="en-US" cap="none" dirty="0" smtClean="0"/>
              <a:t> </a:t>
            </a:r>
            <a:r>
              <a:rPr lang="en-US" cap="none" dirty="0" err="1" smtClean="0"/>
              <a:t>dimana</a:t>
            </a:r>
            <a:r>
              <a:rPr lang="en-US" cap="none" dirty="0" smtClean="0"/>
              <a:t> </a:t>
            </a:r>
            <a:r>
              <a:rPr lang="en-US" cap="none" dirty="0" err="1" smtClean="0"/>
              <a:t>tanggal</a:t>
            </a:r>
            <a:r>
              <a:rPr lang="en-US" cap="none" dirty="0" smtClean="0"/>
              <a:t> 1 </a:t>
            </a:r>
            <a:r>
              <a:rPr lang="en-US" cap="none" dirty="0" err="1" smtClean="0"/>
              <a:t>januari</a:t>
            </a:r>
            <a:r>
              <a:rPr lang="en-US" cap="none" dirty="0" smtClean="0"/>
              <a:t> 2008 </a:t>
            </a:r>
            <a:r>
              <a:rPr lang="en-US" cap="none" dirty="0" err="1" smtClean="0"/>
              <a:t>ia</a:t>
            </a:r>
            <a:r>
              <a:rPr lang="en-US" cap="none" dirty="0" smtClean="0"/>
              <a:t> </a:t>
            </a:r>
            <a:r>
              <a:rPr lang="en-US" cap="none" dirty="0" err="1" smtClean="0"/>
              <a:t>harus</a:t>
            </a:r>
            <a:r>
              <a:rPr lang="en-US" cap="none" dirty="0" smtClean="0"/>
              <a:t> </a:t>
            </a:r>
            <a:r>
              <a:rPr lang="en-US" cap="none" dirty="0" err="1" smtClean="0"/>
              <a:t>pergi</a:t>
            </a:r>
            <a:r>
              <a:rPr lang="en-US" cap="none" dirty="0" smtClean="0"/>
              <a:t> </a:t>
            </a:r>
            <a:r>
              <a:rPr lang="en-US" cap="none" dirty="0" err="1" smtClean="0"/>
              <a:t>ke</a:t>
            </a:r>
            <a:r>
              <a:rPr lang="en-US" cap="none" dirty="0" smtClean="0"/>
              <a:t> </a:t>
            </a:r>
            <a:r>
              <a:rPr lang="en-US" cap="none" dirty="0" err="1" smtClean="0"/>
              <a:t>bandara</a:t>
            </a:r>
            <a:r>
              <a:rPr lang="en-US" cap="none" dirty="0" smtClean="0"/>
              <a:t> </a:t>
            </a:r>
            <a:r>
              <a:rPr lang="en-US" cap="none" dirty="0" err="1" smtClean="0"/>
              <a:t>untuk</a:t>
            </a:r>
            <a:r>
              <a:rPr lang="en-US" cap="none" dirty="0" smtClean="0"/>
              <a:t> </a:t>
            </a:r>
            <a:r>
              <a:rPr lang="en-US" cap="none" dirty="0" err="1" smtClean="0"/>
              <a:t>mengadakan</a:t>
            </a:r>
            <a:r>
              <a:rPr lang="en-US" cap="none" dirty="0" smtClean="0"/>
              <a:t> </a:t>
            </a:r>
            <a:r>
              <a:rPr lang="en-US" i="1" cap="none" dirty="0" smtClean="0"/>
              <a:t>meeting </a:t>
            </a:r>
            <a:r>
              <a:rPr lang="en-US" cap="none" dirty="0" err="1" smtClean="0"/>
              <a:t>di</a:t>
            </a:r>
            <a:r>
              <a:rPr lang="en-US" cap="none" dirty="0" smtClean="0"/>
              <a:t> </a:t>
            </a:r>
            <a:r>
              <a:rPr lang="en-US" cap="none" dirty="0" err="1" smtClean="0"/>
              <a:t>swiss</a:t>
            </a:r>
            <a:r>
              <a:rPr lang="en-US" cap="none" dirty="0" smtClean="0"/>
              <a:t>, </a:t>
            </a:r>
            <a:r>
              <a:rPr lang="en-US" cap="none" dirty="0" err="1" smtClean="0"/>
              <a:t>lalu</a:t>
            </a:r>
            <a:r>
              <a:rPr lang="en-US" cap="none" dirty="0" smtClean="0"/>
              <a:t> </a:t>
            </a:r>
            <a:r>
              <a:rPr lang="en-US" cap="none" dirty="0" err="1" smtClean="0"/>
              <a:t>karena</a:t>
            </a:r>
            <a:r>
              <a:rPr lang="en-US" cap="none" dirty="0" smtClean="0"/>
              <a:t> </a:t>
            </a:r>
            <a:r>
              <a:rPr lang="en-US" cap="none" dirty="0" err="1" smtClean="0"/>
              <a:t>telat</a:t>
            </a:r>
            <a:r>
              <a:rPr lang="en-US" cap="none" dirty="0" smtClean="0"/>
              <a:t> </a:t>
            </a:r>
            <a:r>
              <a:rPr lang="en-US" cap="none" dirty="0" err="1" smtClean="0"/>
              <a:t>bangun</a:t>
            </a:r>
            <a:r>
              <a:rPr lang="en-US" cap="none" dirty="0" smtClean="0"/>
              <a:t> </a:t>
            </a:r>
            <a:r>
              <a:rPr lang="en-US" cap="none" dirty="0" err="1" smtClean="0"/>
              <a:t>ia</a:t>
            </a:r>
            <a:r>
              <a:rPr lang="en-US" cap="none" dirty="0" smtClean="0"/>
              <a:t> </a:t>
            </a:r>
            <a:r>
              <a:rPr lang="en-US" cap="none" dirty="0" err="1" smtClean="0"/>
              <a:t>mengendarai</a:t>
            </a:r>
            <a:r>
              <a:rPr lang="en-US" cap="none" dirty="0" smtClean="0"/>
              <a:t> </a:t>
            </a:r>
            <a:r>
              <a:rPr lang="en-US" cap="none" dirty="0" err="1" smtClean="0"/>
              <a:t>mobil</a:t>
            </a:r>
            <a:r>
              <a:rPr lang="en-US" cap="none" dirty="0" smtClean="0"/>
              <a:t> </a:t>
            </a:r>
            <a:r>
              <a:rPr lang="en-US" cap="none" dirty="0" err="1" smtClean="0"/>
              <a:t>dengan</a:t>
            </a:r>
            <a:r>
              <a:rPr lang="en-US" cap="none" dirty="0" smtClean="0"/>
              <a:t> </a:t>
            </a:r>
            <a:r>
              <a:rPr lang="en-US" cap="none" dirty="0" err="1" smtClean="0"/>
              <a:t>kecepatan</a:t>
            </a:r>
            <a:r>
              <a:rPr lang="en-US" cap="none" dirty="0" smtClean="0"/>
              <a:t> </a:t>
            </a:r>
            <a:r>
              <a:rPr lang="en-US" cap="none" dirty="0" err="1" smtClean="0"/>
              <a:t>tinggi</a:t>
            </a:r>
            <a:r>
              <a:rPr lang="en-US" cap="none" dirty="0" smtClean="0"/>
              <a:t> </a:t>
            </a:r>
            <a:r>
              <a:rPr lang="en-US" cap="none" dirty="0" err="1" smtClean="0"/>
              <a:t>dan</a:t>
            </a:r>
            <a:r>
              <a:rPr lang="en-US" cap="none" dirty="0" smtClean="0"/>
              <a:t> </a:t>
            </a:r>
            <a:r>
              <a:rPr lang="en-US" cap="none" dirty="0" err="1" smtClean="0"/>
              <a:t>akhirnya</a:t>
            </a:r>
            <a:r>
              <a:rPr lang="en-US" cap="none" dirty="0" smtClean="0"/>
              <a:t> </a:t>
            </a:r>
            <a:r>
              <a:rPr lang="en-US" cap="none" dirty="0" err="1" smtClean="0"/>
              <a:t>belum</a:t>
            </a:r>
            <a:r>
              <a:rPr lang="en-US" cap="none" dirty="0" smtClean="0"/>
              <a:t> </a:t>
            </a:r>
            <a:r>
              <a:rPr lang="en-US" cap="none" dirty="0" err="1" smtClean="0"/>
              <a:t>sampai</a:t>
            </a:r>
            <a:r>
              <a:rPr lang="en-US" cap="none" dirty="0" smtClean="0"/>
              <a:t> </a:t>
            </a:r>
            <a:r>
              <a:rPr lang="en-US" cap="none" dirty="0" err="1" smtClean="0"/>
              <a:t>dibandara</a:t>
            </a:r>
            <a:r>
              <a:rPr lang="en-US" cap="none" dirty="0" smtClean="0"/>
              <a:t> </a:t>
            </a:r>
            <a:r>
              <a:rPr lang="en-US" cap="none" dirty="0" err="1" smtClean="0"/>
              <a:t>ia</a:t>
            </a:r>
            <a:r>
              <a:rPr lang="en-US" cap="none" dirty="0" smtClean="0"/>
              <a:t> </a:t>
            </a:r>
            <a:r>
              <a:rPr lang="en-US" cap="none" dirty="0" err="1" smtClean="0"/>
              <a:t>sudah</a:t>
            </a:r>
            <a:r>
              <a:rPr lang="en-US" cap="none" dirty="0" smtClean="0"/>
              <a:t> </a:t>
            </a:r>
            <a:r>
              <a:rPr lang="en-US" cap="none" dirty="0" err="1" smtClean="0"/>
              <a:t>menabrak</a:t>
            </a:r>
            <a:r>
              <a:rPr lang="en-US" cap="none" dirty="0" smtClean="0"/>
              <a:t> </a:t>
            </a:r>
            <a:r>
              <a:rPr lang="en-US" cap="none" dirty="0" err="1" smtClean="0"/>
              <a:t>tono</a:t>
            </a:r>
            <a:r>
              <a:rPr lang="en-US" cap="none" dirty="0" smtClean="0"/>
              <a:t> </a:t>
            </a:r>
            <a:r>
              <a:rPr lang="en-US" cap="none" dirty="0" err="1" smtClean="0"/>
              <a:t>hingga</a:t>
            </a:r>
            <a:r>
              <a:rPr lang="en-US" cap="none" dirty="0" smtClean="0"/>
              <a:t> </a:t>
            </a:r>
            <a:r>
              <a:rPr lang="en-US" cap="none" dirty="0" err="1" smtClean="0"/>
              <a:t>mati</a:t>
            </a:r>
            <a:r>
              <a:rPr lang="en-US" cap="none" dirty="0" smtClean="0"/>
              <a:t>.</a:t>
            </a:r>
            <a:br>
              <a:rPr lang="en-US" cap="none"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94</a:t>
            </a:fld>
            <a:endParaRPr lang="en-US"/>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619125"/>
            <a:ext cx="7570815" cy="5167329"/>
          </a:xfrm>
        </p:spPr>
        <p:txBody>
          <a:bodyPr/>
          <a:lstStyle/>
          <a:p>
            <a:r>
              <a:rPr lang="en-US" cap="none" dirty="0" err="1" smtClean="0"/>
              <a:t>dalam</a:t>
            </a:r>
            <a:r>
              <a:rPr lang="en-US" cap="none" dirty="0" smtClean="0"/>
              <a:t> </a:t>
            </a:r>
            <a:r>
              <a:rPr lang="en-US" cap="none" dirty="0" err="1" smtClean="0"/>
              <a:t>kasus</a:t>
            </a:r>
            <a:r>
              <a:rPr lang="en-US" cap="none" dirty="0" smtClean="0"/>
              <a:t> </a:t>
            </a:r>
            <a:r>
              <a:rPr lang="en-US" cap="none" dirty="0" err="1" smtClean="0"/>
              <a:t>diatas</a:t>
            </a:r>
            <a:r>
              <a:rPr lang="en-US" cap="none" dirty="0" smtClean="0"/>
              <a:t> </a:t>
            </a:r>
            <a:r>
              <a:rPr lang="en-US" cap="none" dirty="0" err="1" smtClean="0"/>
              <a:t>matinya</a:t>
            </a:r>
            <a:r>
              <a:rPr lang="en-US" cap="none" dirty="0" smtClean="0"/>
              <a:t> </a:t>
            </a:r>
            <a:r>
              <a:rPr lang="en-US" cap="none" dirty="0" err="1" smtClean="0"/>
              <a:t>tono</a:t>
            </a:r>
            <a:r>
              <a:rPr lang="en-US" cap="none" dirty="0" smtClean="0"/>
              <a:t> </a:t>
            </a:r>
            <a:r>
              <a:rPr lang="en-US" cap="none" dirty="0" err="1" smtClean="0"/>
              <a:t>adalah</a:t>
            </a:r>
            <a:r>
              <a:rPr lang="en-US" cap="none" dirty="0" smtClean="0"/>
              <a:t> </a:t>
            </a:r>
            <a:r>
              <a:rPr lang="en-US" cap="none" dirty="0" err="1" smtClean="0"/>
              <a:t>suatu</a:t>
            </a:r>
            <a:r>
              <a:rPr lang="en-US" cap="none" dirty="0" smtClean="0"/>
              <a:t> </a:t>
            </a:r>
            <a:r>
              <a:rPr lang="en-US" cap="none" dirty="0" err="1" smtClean="0"/>
              <a:t>ajaran</a:t>
            </a:r>
            <a:r>
              <a:rPr lang="en-US" cap="none" dirty="0" smtClean="0"/>
              <a:t> </a:t>
            </a:r>
            <a:r>
              <a:rPr lang="en-US" cap="none" dirty="0" err="1" smtClean="0"/>
              <a:t>kausalitas</a:t>
            </a:r>
            <a:r>
              <a:rPr lang="en-US" cap="none" dirty="0" smtClean="0"/>
              <a:t>, </a:t>
            </a:r>
            <a:r>
              <a:rPr lang="en-US" cap="none" dirty="0" err="1" smtClean="0"/>
              <a:t>dimana</a:t>
            </a:r>
            <a:r>
              <a:rPr lang="en-US" cap="none" dirty="0" smtClean="0"/>
              <a:t> </a:t>
            </a:r>
            <a:r>
              <a:rPr lang="en-US" cap="none" dirty="0" err="1" smtClean="0"/>
              <a:t>ajaran</a:t>
            </a:r>
            <a:r>
              <a:rPr lang="en-US" cap="none" dirty="0" smtClean="0"/>
              <a:t> </a:t>
            </a:r>
            <a:r>
              <a:rPr lang="en-US" cap="none" dirty="0" err="1" smtClean="0"/>
              <a:t>ini</a:t>
            </a:r>
            <a:r>
              <a:rPr lang="en-US" cap="none" dirty="0" smtClean="0"/>
              <a:t> </a:t>
            </a:r>
            <a:r>
              <a:rPr lang="en-US" cap="none" dirty="0" err="1" smtClean="0"/>
              <a:t>dapat</a:t>
            </a:r>
            <a:r>
              <a:rPr lang="en-US" cap="none" dirty="0" smtClean="0"/>
              <a:t/>
            </a:r>
            <a:br>
              <a:rPr lang="en-US" cap="none" dirty="0" smtClean="0"/>
            </a:br>
            <a:r>
              <a:rPr lang="en-US" cap="none" dirty="0" smtClean="0"/>
              <a:t> </a:t>
            </a:r>
            <a:br>
              <a:rPr lang="en-US" cap="none" dirty="0" smtClean="0"/>
            </a:br>
            <a:r>
              <a:rPr lang="en-US" cap="none" dirty="0" err="1" smtClean="0"/>
              <a:t>menyelidiki</a:t>
            </a:r>
            <a:r>
              <a:rPr lang="en-US" cap="none" dirty="0" smtClean="0"/>
              <a:t> </a:t>
            </a:r>
            <a:r>
              <a:rPr lang="en-US" cap="none" dirty="0" err="1" smtClean="0"/>
              <a:t>penyebab</a:t>
            </a:r>
            <a:r>
              <a:rPr lang="en-US" cap="none" dirty="0" smtClean="0"/>
              <a:t> </a:t>
            </a:r>
            <a:r>
              <a:rPr lang="en-US" cap="none" dirty="0" err="1" smtClean="0"/>
              <a:t>kematian</a:t>
            </a:r>
            <a:r>
              <a:rPr lang="en-US" cap="none" dirty="0" smtClean="0"/>
              <a:t> </a:t>
            </a:r>
            <a:r>
              <a:rPr lang="en-US" cap="none" dirty="0" err="1" smtClean="0"/>
              <a:t>tono</a:t>
            </a:r>
            <a:r>
              <a:rPr lang="en-US" cap="none" dirty="0" smtClean="0"/>
              <a:t> yang </a:t>
            </a:r>
            <a:r>
              <a:rPr lang="en-US" cap="none" dirty="0" err="1" smtClean="0"/>
              <a:t>disebabkan</a:t>
            </a:r>
            <a:r>
              <a:rPr lang="en-US" cap="none" dirty="0" smtClean="0"/>
              <a:t> </a:t>
            </a:r>
            <a:r>
              <a:rPr lang="en-US" cap="none" dirty="0" err="1" smtClean="0"/>
              <a:t>penabrakan</a:t>
            </a:r>
            <a:r>
              <a:rPr lang="en-US" cap="none" dirty="0" smtClean="0"/>
              <a:t> </a:t>
            </a:r>
            <a:r>
              <a:rPr lang="en-US" cap="none" dirty="0" err="1" smtClean="0"/>
              <a:t>oleh</a:t>
            </a:r>
            <a:r>
              <a:rPr lang="en-US" cap="none" dirty="0" smtClean="0"/>
              <a:t> </a:t>
            </a:r>
            <a:r>
              <a:rPr lang="en-US" cap="none" dirty="0" err="1" smtClean="0"/>
              <a:t>melly</a:t>
            </a:r>
            <a:r>
              <a:rPr lang="en-US" dirty="0" smtClean="0"/>
              <a:t>.</a:t>
            </a:r>
            <a:br>
              <a:rPr lang="en-US" dirty="0" smtClean="0"/>
            </a:b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95</a:t>
            </a:fld>
            <a:endParaRPr lang="en-US"/>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3" y="619125"/>
            <a:ext cx="7427939" cy="5595957"/>
          </a:xfrm>
        </p:spPr>
        <p:txBody>
          <a:bodyPr>
            <a:normAutofit fontScale="90000"/>
          </a:bodyPr>
          <a:lstStyle/>
          <a:p>
            <a:pPr>
              <a:lnSpc>
                <a:spcPct val="100000"/>
              </a:lnSpc>
            </a:pPr>
            <a:r>
              <a:rPr lang="en-US" dirty="0" err="1" smtClean="0"/>
              <a:t>Adapun</a:t>
            </a:r>
            <a:r>
              <a:rPr lang="en-US" dirty="0" smtClean="0"/>
              <a:t> yang </a:t>
            </a:r>
            <a:r>
              <a:rPr lang="en-US" dirty="0" err="1" smtClean="0"/>
              <a:t>menjadi</a:t>
            </a:r>
            <a:r>
              <a:rPr lang="en-US" dirty="0" smtClean="0"/>
              <a:t> </a:t>
            </a:r>
            <a:r>
              <a:rPr lang="en-US" dirty="0" err="1" smtClean="0"/>
              <a:t>sebab</a:t>
            </a:r>
            <a:r>
              <a:rPr lang="en-US" dirty="0" smtClean="0"/>
              <a:t> </a:t>
            </a:r>
            <a:r>
              <a:rPr lang="en-US" dirty="0" err="1" smtClean="0"/>
              <a:t>dari</a:t>
            </a:r>
            <a:r>
              <a:rPr lang="en-US" dirty="0" smtClean="0"/>
              <a:t> </a:t>
            </a:r>
            <a:r>
              <a:rPr lang="en-US" dirty="0" err="1" smtClean="0"/>
              <a:t>kasus</a:t>
            </a:r>
            <a:r>
              <a:rPr lang="en-US" dirty="0" smtClean="0"/>
              <a:t> </a:t>
            </a:r>
            <a:r>
              <a:rPr lang="en-US" dirty="0" err="1" smtClean="0"/>
              <a:t>diatas</a:t>
            </a:r>
            <a:r>
              <a:rPr lang="en-US" dirty="0" smtClean="0"/>
              <a:t>:</a:t>
            </a:r>
            <a:br>
              <a:rPr lang="en-US" dirty="0" smtClean="0"/>
            </a:br>
            <a:r>
              <a:rPr lang="en-US" dirty="0" smtClean="0"/>
              <a:t>1.  </a:t>
            </a:r>
            <a:r>
              <a:rPr lang="en-US" dirty="0" err="1" smtClean="0"/>
              <a:t>Pergi</a:t>
            </a:r>
            <a:r>
              <a:rPr lang="en-US" dirty="0" smtClean="0"/>
              <a:t> </a:t>
            </a:r>
            <a:r>
              <a:rPr lang="en-US" dirty="0" err="1" smtClean="0"/>
              <a:t>ke</a:t>
            </a:r>
            <a:r>
              <a:rPr lang="en-US" dirty="0" smtClean="0"/>
              <a:t> </a:t>
            </a:r>
            <a:r>
              <a:rPr lang="en-US" dirty="0" err="1" smtClean="0"/>
              <a:t>pesta</a:t>
            </a:r>
            <a:r>
              <a:rPr lang="en-US" dirty="0" smtClean="0"/>
              <a:t/>
            </a:r>
            <a:br>
              <a:rPr lang="en-US" dirty="0" smtClean="0"/>
            </a:br>
            <a:r>
              <a:rPr lang="en-US" dirty="0" smtClean="0"/>
              <a:t>2.  </a:t>
            </a:r>
            <a:r>
              <a:rPr lang="en-US" dirty="0" err="1" smtClean="0"/>
              <a:t>Pulang</a:t>
            </a:r>
            <a:r>
              <a:rPr lang="en-US" dirty="0" smtClean="0"/>
              <a:t> </a:t>
            </a:r>
            <a:r>
              <a:rPr lang="en-US" dirty="0" err="1" smtClean="0"/>
              <a:t>kemalaman</a:t>
            </a:r>
            <a:r>
              <a:rPr lang="en-US" dirty="0" smtClean="0"/>
              <a:t/>
            </a:r>
            <a:br>
              <a:rPr lang="en-US" dirty="0" smtClean="0"/>
            </a:br>
            <a:r>
              <a:rPr lang="en-US" dirty="0" smtClean="0"/>
              <a:t>3.  </a:t>
            </a:r>
            <a:r>
              <a:rPr lang="en-US" dirty="0" err="1" smtClean="0"/>
              <a:t>Kelelahan</a:t>
            </a:r>
            <a:r>
              <a:rPr lang="en-US" dirty="0" smtClean="0"/>
              <a:t/>
            </a:r>
            <a:br>
              <a:rPr lang="en-US" dirty="0" smtClean="0"/>
            </a:br>
            <a:r>
              <a:rPr lang="en-US" dirty="0" smtClean="0"/>
              <a:t>4.  </a:t>
            </a:r>
            <a:r>
              <a:rPr lang="en-US" dirty="0" err="1" smtClean="0"/>
              <a:t>Bangun</a:t>
            </a:r>
            <a:r>
              <a:rPr lang="en-US" dirty="0" smtClean="0"/>
              <a:t> </a:t>
            </a:r>
            <a:r>
              <a:rPr lang="en-US" dirty="0" err="1" smtClean="0"/>
              <a:t>kesiangan</a:t>
            </a:r>
            <a:r>
              <a:rPr lang="en-US" dirty="0" smtClean="0"/>
              <a:t/>
            </a:r>
            <a:br>
              <a:rPr lang="en-US" dirty="0" smtClean="0"/>
            </a:br>
            <a:r>
              <a:rPr lang="en-US" dirty="0" smtClean="0"/>
              <a:t>5.  </a:t>
            </a:r>
            <a:r>
              <a:rPr lang="en-US" dirty="0" err="1" smtClean="0"/>
              <a:t>Mengendarai</a:t>
            </a:r>
            <a:r>
              <a:rPr lang="en-US" dirty="0" smtClean="0"/>
              <a:t> </a:t>
            </a:r>
            <a:r>
              <a:rPr lang="en-US" dirty="0" err="1" smtClean="0"/>
              <a:t>mobil</a:t>
            </a:r>
            <a:r>
              <a:rPr lang="en-US" dirty="0" smtClean="0"/>
              <a:t> </a:t>
            </a:r>
            <a:r>
              <a:rPr lang="en-US" dirty="0" err="1" smtClean="0"/>
              <a:t>dengan</a:t>
            </a:r>
            <a:r>
              <a:rPr lang="en-US" dirty="0" smtClean="0"/>
              <a:t> </a:t>
            </a:r>
            <a:r>
              <a:rPr lang="en-US" dirty="0" err="1" smtClean="0"/>
              <a:t>kecepatan</a:t>
            </a:r>
            <a:r>
              <a:rPr lang="en-US" dirty="0" smtClean="0"/>
              <a:t> </a:t>
            </a:r>
            <a:r>
              <a:rPr lang="en-US" dirty="0" err="1" smtClean="0"/>
              <a:t>tinggi</a:t>
            </a:r>
            <a:r>
              <a:rPr lang="en-US" dirty="0" smtClean="0"/>
              <a:t/>
            </a:r>
            <a:br>
              <a:rPr lang="en-US" dirty="0" smtClean="0"/>
            </a:br>
            <a:r>
              <a:rPr lang="en-US" dirty="0" smtClean="0"/>
              <a:t>6.  </a:t>
            </a:r>
            <a:r>
              <a:rPr lang="en-US" dirty="0" err="1" smtClean="0"/>
              <a:t>Menabrak</a:t>
            </a:r>
            <a:r>
              <a:rPr lang="en-US" dirty="0" smtClean="0"/>
              <a:t> </a:t>
            </a:r>
            <a:r>
              <a:rPr lang="en-US" dirty="0" err="1" smtClean="0"/>
              <a:t>Tono</a:t>
            </a:r>
            <a:r>
              <a:rPr lang="en-US" dirty="0" smtClean="0"/>
              <a:t/>
            </a:r>
            <a:br>
              <a:rPr lang="en-US" dirty="0" smtClean="0"/>
            </a:br>
            <a:r>
              <a:rPr lang="en-US" dirty="0" smtClean="0"/>
              <a:t>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96</a:t>
            </a:fld>
            <a:endParaRPr lang="en-US"/>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619125"/>
            <a:ext cx="7713691" cy="5953147"/>
          </a:xfrm>
        </p:spPr>
        <p:txBody>
          <a:bodyPr>
            <a:normAutofit fontScale="90000"/>
          </a:bodyPr>
          <a:lstStyle/>
          <a:p>
            <a:r>
              <a:rPr lang="en-US" sz="2700" cap="none" dirty="0" err="1" smtClean="0"/>
              <a:t>Adapun</a:t>
            </a:r>
            <a:r>
              <a:rPr lang="en-US" sz="2700" cap="none" dirty="0" smtClean="0"/>
              <a:t> </a:t>
            </a:r>
            <a:r>
              <a:rPr lang="en-US" sz="2700" cap="none" dirty="0" err="1" smtClean="0"/>
              <a:t>Beberapa</a:t>
            </a:r>
            <a:r>
              <a:rPr lang="en-US" sz="2700" cap="none" dirty="0" smtClean="0"/>
              <a:t> </a:t>
            </a:r>
            <a:r>
              <a:rPr lang="en-US" sz="2700" cap="none" dirty="0" err="1" smtClean="0"/>
              <a:t>Ajran</a:t>
            </a:r>
            <a:r>
              <a:rPr lang="en-US" sz="2700" cap="none" dirty="0" smtClean="0"/>
              <a:t> Dari Para </a:t>
            </a:r>
            <a:r>
              <a:rPr lang="en-US" sz="2700" cap="none" dirty="0" err="1" smtClean="0"/>
              <a:t>Ahli</a:t>
            </a:r>
            <a:r>
              <a:rPr lang="en-US" sz="2700" cap="none" dirty="0" smtClean="0"/>
              <a:t>:</a:t>
            </a:r>
            <a:br>
              <a:rPr lang="en-US" sz="2700" cap="none" dirty="0" smtClean="0"/>
            </a:br>
            <a:r>
              <a:rPr lang="en-US" sz="2700" cap="none" dirty="0" smtClean="0"/>
              <a:t> </a:t>
            </a:r>
            <a:br>
              <a:rPr lang="en-US" sz="2700" cap="none" dirty="0" smtClean="0"/>
            </a:br>
            <a:r>
              <a:rPr lang="en-US" sz="2700" b="1" cap="none" dirty="0" err="1" smtClean="0"/>
              <a:t>Teori</a:t>
            </a:r>
            <a:r>
              <a:rPr lang="en-US" sz="2700" b="1" cap="none" dirty="0" smtClean="0"/>
              <a:t> Von </a:t>
            </a:r>
            <a:r>
              <a:rPr lang="en-US" sz="2700" b="1" cap="none" dirty="0" err="1" smtClean="0"/>
              <a:t>Buri</a:t>
            </a:r>
            <a:r>
              <a:rPr lang="en-US" sz="2700" b="1" cap="none" dirty="0" smtClean="0"/>
              <a:t>:</a:t>
            </a:r>
            <a:r>
              <a:rPr lang="en-US" sz="2700" cap="none" dirty="0" smtClean="0"/>
              <a:t/>
            </a:r>
            <a:br>
              <a:rPr lang="en-US" sz="2700" cap="none" dirty="0" smtClean="0"/>
            </a:br>
            <a:r>
              <a:rPr lang="en-US" sz="2700" cap="none" dirty="0" smtClean="0"/>
              <a:t> </a:t>
            </a:r>
            <a:br>
              <a:rPr lang="en-US" sz="2700" cap="none" dirty="0" smtClean="0"/>
            </a:br>
            <a:r>
              <a:rPr lang="en-US" sz="2700" cap="none" dirty="0" smtClean="0"/>
              <a:t>Von </a:t>
            </a:r>
            <a:r>
              <a:rPr lang="en-US" sz="2700" cap="none" dirty="0" err="1" smtClean="0"/>
              <a:t>Buri</a:t>
            </a:r>
            <a:r>
              <a:rPr lang="en-US" sz="2700" cap="none" dirty="0" smtClean="0"/>
              <a:t> </a:t>
            </a:r>
            <a:r>
              <a:rPr lang="en-US" sz="2700" cap="none" dirty="0" err="1" smtClean="0"/>
              <a:t>mengatakan</a:t>
            </a:r>
            <a:r>
              <a:rPr lang="en-US" sz="2700" cap="none" dirty="0" smtClean="0"/>
              <a:t> </a:t>
            </a:r>
            <a:r>
              <a:rPr lang="en-US" sz="2700" cap="none" dirty="0" err="1" smtClean="0"/>
              <a:t>bahwa</a:t>
            </a:r>
            <a:r>
              <a:rPr lang="en-US" sz="2700" cap="none" dirty="0" smtClean="0"/>
              <a:t> </a:t>
            </a:r>
            <a:r>
              <a:rPr lang="en-US" sz="2700" cap="none" dirty="0" err="1" smtClean="0"/>
              <a:t>faktor</a:t>
            </a:r>
            <a:r>
              <a:rPr lang="en-US" sz="2700" cap="none" dirty="0" smtClean="0"/>
              <a:t> </a:t>
            </a:r>
            <a:r>
              <a:rPr lang="en-US" sz="2700" cap="none" dirty="0" err="1" smtClean="0"/>
              <a:t>penyebab</a:t>
            </a:r>
            <a:r>
              <a:rPr lang="en-US" sz="2700" cap="none" dirty="0" smtClean="0"/>
              <a:t> </a:t>
            </a:r>
            <a:r>
              <a:rPr lang="en-US" sz="2700" cap="none" dirty="0" err="1" smtClean="0"/>
              <a:t>adalah</a:t>
            </a:r>
            <a:r>
              <a:rPr lang="en-US" sz="2700" cap="none" dirty="0" smtClean="0"/>
              <a:t> </a:t>
            </a:r>
            <a:r>
              <a:rPr lang="en-US" sz="2700" cap="none" dirty="0" err="1" smtClean="0"/>
              <a:t>semua</a:t>
            </a:r>
            <a:r>
              <a:rPr lang="en-US" sz="2700" cap="none" dirty="0" smtClean="0"/>
              <a:t> </a:t>
            </a:r>
            <a:r>
              <a:rPr lang="en-US" sz="2700" cap="none" dirty="0" err="1" smtClean="0"/>
              <a:t>faktor</a:t>
            </a:r>
            <a:r>
              <a:rPr lang="en-US" sz="2700" cap="none" dirty="0" smtClean="0"/>
              <a:t> yang </a:t>
            </a:r>
            <a:r>
              <a:rPr lang="en-US" sz="2700" cap="none" dirty="0" err="1" smtClean="0"/>
              <a:t>tidak</a:t>
            </a:r>
            <a:r>
              <a:rPr lang="en-US" sz="2700" cap="none" dirty="0" smtClean="0"/>
              <a:t> </a:t>
            </a:r>
            <a:r>
              <a:rPr lang="en-US" sz="2700" cap="none" dirty="0" err="1" smtClean="0"/>
              <a:t>dapat</a:t>
            </a:r>
            <a:r>
              <a:rPr lang="en-US" sz="2700" cap="none" dirty="0" smtClean="0"/>
              <a:t> </a:t>
            </a:r>
            <a:r>
              <a:rPr lang="en-US" sz="2700" cap="none" dirty="0" err="1" smtClean="0"/>
              <a:t>dihilangkan</a:t>
            </a:r>
            <a:r>
              <a:rPr lang="en-US" sz="2700" cap="none" dirty="0" smtClean="0"/>
              <a:t> </a:t>
            </a:r>
            <a:r>
              <a:rPr lang="en-US" sz="2700" cap="none" dirty="0" err="1" smtClean="0"/>
              <a:t>dari</a:t>
            </a:r>
            <a:r>
              <a:rPr lang="en-US" sz="2700" cap="none" dirty="0" smtClean="0"/>
              <a:t> </a:t>
            </a:r>
            <a:r>
              <a:rPr lang="en-US" sz="2700" cap="none" dirty="0" err="1" smtClean="0"/>
              <a:t>rangkaian</a:t>
            </a:r>
            <a:r>
              <a:rPr lang="en-US" sz="2700" cap="none" dirty="0" smtClean="0"/>
              <a:t> </a:t>
            </a:r>
            <a:r>
              <a:rPr lang="en-US" sz="2700" cap="none" dirty="0" err="1" smtClean="0"/>
              <a:t>faktor-faktor</a:t>
            </a:r>
            <a:r>
              <a:rPr lang="en-US" sz="2700" cap="none" dirty="0" smtClean="0"/>
              <a:t> yang lain </a:t>
            </a:r>
            <a:r>
              <a:rPr lang="en-US" sz="2700" b="1" i="1" cap="none" dirty="0" smtClean="0"/>
              <a:t>(</a:t>
            </a:r>
            <a:r>
              <a:rPr lang="en-US" sz="2700" b="1" i="1" cap="none" dirty="0" err="1" smtClean="0"/>
              <a:t>conditio</a:t>
            </a:r>
            <a:r>
              <a:rPr lang="en-US" sz="2700" b="1" i="1" cap="none" dirty="0" smtClean="0"/>
              <a:t> sine qua non) </a:t>
            </a:r>
            <a:r>
              <a:rPr lang="en-US" sz="2700" cap="none" dirty="0" err="1" smtClean="0"/>
              <a:t>atau</a:t>
            </a:r>
            <a:r>
              <a:rPr lang="en-US" sz="2700" cap="none" dirty="0" smtClean="0"/>
              <a:t> </a:t>
            </a:r>
            <a:r>
              <a:rPr lang="en-US" sz="2700" cap="none" dirty="0" err="1" smtClean="0"/>
              <a:t>kondisi</a:t>
            </a:r>
            <a:r>
              <a:rPr lang="en-US" sz="2700" cap="none" dirty="0" smtClean="0"/>
              <a:t> yang </a:t>
            </a:r>
            <a:r>
              <a:rPr lang="en-US" sz="2700" cap="none" dirty="0" err="1" smtClean="0"/>
              <a:t>harus</a:t>
            </a:r>
            <a:r>
              <a:rPr lang="en-US" sz="2700" cap="none" dirty="0" smtClean="0"/>
              <a:t> </a:t>
            </a:r>
            <a:r>
              <a:rPr lang="en-US" sz="2700" cap="none" dirty="0" err="1" smtClean="0"/>
              <a:t>ada</a:t>
            </a:r>
            <a:r>
              <a:rPr lang="en-US" sz="2700" cap="none" dirty="0" smtClean="0"/>
              <a:t>. </a:t>
            </a:r>
            <a:r>
              <a:rPr lang="en-US" sz="2700" cap="none" dirty="0" err="1" smtClean="0"/>
              <a:t>dan</a:t>
            </a:r>
            <a:r>
              <a:rPr lang="en-US" sz="2700" cap="none" dirty="0" smtClean="0"/>
              <a:t> </a:t>
            </a:r>
            <a:r>
              <a:rPr lang="en-US" sz="2700" cap="none" dirty="0" err="1" smtClean="0"/>
              <a:t>juga</a:t>
            </a:r>
            <a:r>
              <a:rPr lang="en-US" sz="2700" cap="none" dirty="0" smtClean="0"/>
              <a:t> </a:t>
            </a:r>
            <a:r>
              <a:rPr lang="en-US" sz="2700" cap="none" dirty="0" err="1" smtClean="0"/>
              <a:t>setiap</a:t>
            </a:r>
            <a:r>
              <a:rPr lang="en-US" sz="2700" cap="none" dirty="0" smtClean="0"/>
              <a:t> </a:t>
            </a:r>
            <a:r>
              <a:rPr lang="en-US" sz="2700" cap="none" dirty="0" err="1" smtClean="0"/>
              <a:t>syarat</a:t>
            </a:r>
            <a:r>
              <a:rPr lang="en-US" sz="2700" cap="none" dirty="0" smtClean="0"/>
              <a:t> </a:t>
            </a:r>
            <a:r>
              <a:rPr lang="en-US" sz="2700" cap="none" dirty="0" err="1" smtClean="0"/>
              <a:t>tersebut</a:t>
            </a:r>
            <a:r>
              <a:rPr lang="en-US" sz="2700" cap="none" dirty="0" smtClean="0"/>
              <a:t> </a:t>
            </a:r>
            <a:r>
              <a:rPr lang="en-US" sz="2700" cap="none" dirty="0" err="1" smtClean="0"/>
              <a:t>adalah</a:t>
            </a:r>
            <a:r>
              <a:rPr lang="en-US" sz="2700" cap="none" dirty="0" smtClean="0"/>
              <a:t> </a:t>
            </a:r>
            <a:r>
              <a:rPr lang="en-US" sz="2700" cap="none" dirty="0" err="1" smtClean="0"/>
              <a:t>sama</a:t>
            </a:r>
            <a:r>
              <a:rPr lang="en-US" sz="2700" cap="none" dirty="0" smtClean="0"/>
              <a:t> </a:t>
            </a:r>
            <a:r>
              <a:rPr lang="en-US" sz="2700" cap="none" dirty="0" err="1" smtClean="0"/>
              <a:t>nilainya</a:t>
            </a:r>
            <a:r>
              <a:rPr lang="en-US" sz="2700" cap="none" dirty="0" smtClean="0"/>
              <a:t> yang </a:t>
            </a:r>
            <a:r>
              <a:rPr lang="en-US" sz="2700" cap="none" dirty="0" err="1" smtClean="0"/>
              <a:t>disebut</a:t>
            </a:r>
            <a:r>
              <a:rPr lang="en-US" sz="2700" cap="none" dirty="0" smtClean="0"/>
              <a:t> </a:t>
            </a:r>
            <a:r>
              <a:rPr lang="en-US" sz="2700" cap="none" dirty="0" err="1" smtClean="0"/>
              <a:t>adalah</a:t>
            </a:r>
            <a:r>
              <a:rPr lang="en-US" sz="2700" cap="none" dirty="0" smtClean="0"/>
              <a:t> </a:t>
            </a:r>
            <a:r>
              <a:rPr lang="en-US" sz="2700" cap="none" dirty="0" err="1" smtClean="0"/>
              <a:t>teori</a:t>
            </a:r>
            <a:r>
              <a:rPr lang="en-US" sz="2700" cap="none" dirty="0" smtClean="0"/>
              <a:t> </a:t>
            </a:r>
            <a:r>
              <a:rPr lang="en-US" sz="2700" cap="none" dirty="0" err="1" smtClean="0"/>
              <a:t>equivalensi</a:t>
            </a:r>
            <a:r>
              <a:rPr lang="en-US" sz="2700" cap="none" dirty="0" smtClean="0"/>
              <a:t>, </a:t>
            </a:r>
            <a:r>
              <a:rPr lang="en-US" sz="2700" cap="none" dirty="0" err="1" smtClean="0"/>
              <a:t>dimana</a:t>
            </a:r>
            <a:r>
              <a:rPr lang="en-US" sz="2700" cap="none" dirty="0" smtClean="0"/>
              <a:t> </a:t>
            </a:r>
            <a:r>
              <a:rPr lang="en-US" sz="2700" cap="none" dirty="0" err="1" smtClean="0"/>
              <a:t>masing-masing</a:t>
            </a:r>
            <a:r>
              <a:rPr lang="en-US" sz="2700" cap="none" dirty="0" smtClean="0"/>
              <a:t> </a:t>
            </a:r>
            <a:r>
              <a:rPr lang="en-US" sz="2700" cap="none" dirty="0" err="1" smtClean="0"/>
              <a:t>faktor</a:t>
            </a:r>
            <a:r>
              <a:rPr lang="en-US" sz="2700" cap="none" dirty="0" smtClean="0"/>
              <a:t> </a:t>
            </a:r>
            <a:r>
              <a:rPr lang="en-US" sz="2700" cap="none" dirty="0" err="1" smtClean="0"/>
              <a:t>tidak</a:t>
            </a:r>
            <a:r>
              <a:rPr lang="en-US" sz="2700" cap="none" dirty="0" smtClean="0"/>
              <a:t> </a:t>
            </a:r>
            <a:r>
              <a:rPr lang="en-US" sz="2700" cap="none" dirty="0" err="1" smtClean="0"/>
              <a:t>dapat</a:t>
            </a:r>
            <a:r>
              <a:rPr lang="en-US" sz="2700" cap="none" dirty="0" smtClean="0"/>
              <a:t> </a:t>
            </a:r>
            <a:r>
              <a:rPr lang="en-US" sz="2700" cap="none" dirty="0" err="1" smtClean="0"/>
              <a:t>dikesampingkan</a:t>
            </a:r>
            <a:r>
              <a:rPr lang="en-US" sz="2700" cap="none" dirty="0" smtClean="0"/>
              <a:t>. </a:t>
            </a:r>
            <a:r>
              <a:rPr lang="en-US" sz="2700" cap="none" dirty="0" err="1" smtClean="0"/>
              <a:t>karena</a:t>
            </a:r>
            <a:r>
              <a:rPr lang="en-US" sz="2700" cap="none" dirty="0" smtClean="0"/>
              <a:t> </a:t>
            </a:r>
            <a:r>
              <a:rPr lang="en-US" sz="2700" cap="none" dirty="0" err="1" smtClean="0"/>
              <a:t>kematian</a:t>
            </a:r>
            <a:r>
              <a:rPr lang="en-US" sz="2700" cap="none" dirty="0" smtClean="0"/>
              <a:t> </a:t>
            </a:r>
            <a:r>
              <a:rPr lang="en-US" sz="2700" cap="none" dirty="0" err="1" smtClean="0"/>
              <a:t>tono</a:t>
            </a:r>
            <a:r>
              <a:rPr lang="en-US" sz="2700" cap="none" dirty="0" smtClean="0"/>
              <a:t> </a:t>
            </a:r>
            <a:r>
              <a:rPr lang="en-US" sz="2700" cap="none" dirty="0" err="1" smtClean="0"/>
              <a:t>tidak</a:t>
            </a:r>
            <a:r>
              <a:rPr lang="en-US" sz="2700" cap="none" dirty="0" smtClean="0"/>
              <a:t> </a:t>
            </a:r>
            <a:r>
              <a:rPr lang="en-US" sz="2700" cap="none" dirty="0" err="1" smtClean="0"/>
              <a:t>akan</a:t>
            </a:r>
            <a:r>
              <a:rPr lang="en-US" sz="2700" cap="none" dirty="0" smtClean="0"/>
              <a:t> </a:t>
            </a:r>
            <a:r>
              <a:rPr lang="en-US" sz="2700" cap="none" dirty="0" err="1" smtClean="0"/>
              <a:t>terjadi</a:t>
            </a:r>
            <a:r>
              <a:rPr lang="en-US" sz="2700" cap="none" dirty="0" smtClean="0"/>
              <a:t> </a:t>
            </a:r>
            <a:r>
              <a:rPr lang="en-US" sz="2700" cap="none" dirty="0" err="1" smtClean="0"/>
              <a:t>jika</a:t>
            </a:r>
            <a:r>
              <a:rPr lang="en-US" sz="2700" cap="none" dirty="0" smtClean="0"/>
              <a:t> </a:t>
            </a:r>
            <a:r>
              <a:rPr lang="en-US" sz="2700" cap="none" dirty="0" err="1" smtClean="0"/>
              <a:t>melly</a:t>
            </a:r>
            <a:r>
              <a:rPr lang="en-US" sz="2700" cap="none" dirty="0" smtClean="0"/>
              <a:t> </a:t>
            </a:r>
            <a:r>
              <a:rPr lang="en-US" sz="2700" cap="none" dirty="0" err="1" smtClean="0"/>
              <a:t>tidak</a:t>
            </a:r>
            <a:r>
              <a:rPr lang="en-US" sz="2700" cap="none" dirty="0" smtClean="0"/>
              <a:t> </a:t>
            </a:r>
            <a:r>
              <a:rPr lang="en-US" sz="2700" cap="none" dirty="0" err="1" smtClean="0"/>
              <a:t>pulang</a:t>
            </a:r>
            <a:r>
              <a:rPr lang="en-US" sz="2700" cap="none" dirty="0" smtClean="0"/>
              <a:t> </a:t>
            </a:r>
            <a:r>
              <a:rPr lang="en-US" sz="2700" cap="none" dirty="0" err="1" smtClean="0"/>
              <a:t>dari</a:t>
            </a:r>
            <a:r>
              <a:rPr lang="en-US" sz="2700" cap="none" dirty="0" smtClean="0"/>
              <a:t> </a:t>
            </a:r>
            <a:r>
              <a:rPr lang="en-US" sz="2700" cap="none" dirty="0" err="1" smtClean="0"/>
              <a:t>pesta</a:t>
            </a:r>
            <a:r>
              <a:rPr lang="en-US" sz="2700" cap="none" dirty="0" smtClean="0"/>
              <a:t>; </a:t>
            </a:r>
            <a:r>
              <a:rPr lang="en-US" sz="2700" cap="none" dirty="0" err="1" smtClean="0"/>
              <a:t>kematian</a:t>
            </a:r>
            <a:r>
              <a:rPr lang="en-US" sz="2700" cap="none" dirty="0" smtClean="0"/>
              <a:t> </a:t>
            </a:r>
            <a:r>
              <a:rPr lang="en-US" sz="2700" cap="none" dirty="0" err="1" smtClean="0"/>
              <a:t>tono</a:t>
            </a:r>
            <a:r>
              <a:rPr lang="en-US" sz="2700" cap="none" dirty="0" smtClean="0"/>
              <a:t> </a:t>
            </a:r>
            <a:r>
              <a:rPr lang="en-US" sz="2700" cap="none" dirty="0" err="1" smtClean="0"/>
              <a:t>tidak</a:t>
            </a:r>
            <a:r>
              <a:rPr lang="en-US" sz="2700" cap="none" dirty="0" smtClean="0"/>
              <a:t> </a:t>
            </a:r>
            <a:r>
              <a:rPr lang="en-US" sz="2700" cap="none" dirty="0" err="1" smtClean="0"/>
              <a:t>akan</a:t>
            </a:r>
            <a:r>
              <a:rPr lang="en-US" sz="2700" cap="none" dirty="0" smtClean="0"/>
              <a:t> </a:t>
            </a:r>
            <a:r>
              <a:rPr lang="en-US" sz="2700" cap="none" dirty="0" err="1" smtClean="0"/>
              <a:t>terjadi</a:t>
            </a:r>
            <a:r>
              <a:rPr lang="en-US" sz="2700" cap="none" dirty="0" smtClean="0"/>
              <a:t> </a:t>
            </a:r>
            <a:r>
              <a:rPr lang="en-US" sz="2700" cap="none" dirty="0" err="1" smtClean="0"/>
              <a:t>jika</a:t>
            </a:r>
            <a:r>
              <a:rPr lang="en-US" sz="2700" cap="none" dirty="0" smtClean="0"/>
              <a:t> </a:t>
            </a:r>
            <a:r>
              <a:rPr lang="en-US" sz="2700" cap="none" dirty="0" err="1" smtClean="0"/>
              <a:t>ia</a:t>
            </a:r>
            <a:r>
              <a:rPr lang="en-US" sz="2700" cap="none" dirty="0" smtClean="0"/>
              <a:t> </a:t>
            </a:r>
            <a:r>
              <a:rPr lang="en-US" sz="2700" cap="none" dirty="0" err="1" smtClean="0"/>
              <a:t>tidak</a:t>
            </a:r>
            <a:r>
              <a:rPr lang="en-US" sz="2700" cap="none" dirty="0" smtClean="0"/>
              <a:t> </a:t>
            </a:r>
            <a:r>
              <a:rPr lang="en-US" sz="2700" cap="none" dirty="0" err="1" smtClean="0"/>
              <a:t>pulang</a:t>
            </a:r>
            <a:r>
              <a:rPr lang="en-US" sz="2700" cap="none" dirty="0" smtClean="0"/>
              <a:t> </a:t>
            </a:r>
            <a:r>
              <a:rPr lang="en-US" sz="2700" cap="none" dirty="0" err="1" smtClean="0"/>
              <a:t>kemalaman</a:t>
            </a:r>
            <a:r>
              <a:rPr lang="en-US" sz="2700" cap="none" dirty="0" smtClean="0"/>
              <a:t>, </a:t>
            </a:r>
            <a:r>
              <a:rPr lang="en-US" sz="2700" cap="none" dirty="0" err="1" smtClean="0"/>
              <a:t>dan</a:t>
            </a:r>
            <a:r>
              <a:rPr lang="en-US" sz="2700" cap="none" dirty="0" smtClean="0"/>
              <a:t> </a:t>
            </a:r>
            <a:r>
              <a:rPr lang="en-US" sz="2700" cap="none" dirty="0" err="1" smtClean="0"/>
              <a:t>begitu</a:t>
            </a:r>
            <a:r>
              <a:rPr lang="en-US" sz="2700" cap="none" dirty="0" smtClean="0"/>
              <a:t> </a:t>
            </a:r>
            <a:r>
              <a:rPr lang="en-US" sz="2700" cap="none" dirty="0" err="1" smtClean="0"/>
              <a:t>seterusnya</a:t>
            </a:r>
            <a:r>
              <a:rPr lang="en-US" sz="2700" cap="none" dirty="0" smtClean="0"/>
              <a:t>. </a:t>
            </a:r>
            <a:r>
              <a:rPr lang="en-US" sz="2700" cap="none" dirty="0" err="1" smtClean="0"/>
              <a:t>maka</a:t>
            </a:r>
            <a:r>
              <a:rPr lang="en-US" sz="2700" cap="none" dirty="0" smtClean="0"/>
              <a:t> </a:t>
            </a:r>
            <a:r>
              <a:rPr lang="en-US" sz="2700" cap="none" dirty="0" err="1" smtClean="0"/>
              <a:t>menurut</a:t>
            </a:r>
            <a:r>
              <a:rPr lang="en-US" sz="2700" cap="none" dirty="0" smtClean="0"/>
              <a:t> </a:t>
            </a:r>
            <a:r>
              <a:rPr lang="en-US" sz="2700" cap="none" dirty="0" err="1" smtClean="0"/>
              <a:t>ajaran</a:t>
            </a:r>
            <a:r>
              <a:rPr lang="en-US" sz="2700" cap="none" dirty="0" smtClean="0"/>
              <a:t> von </a:t>
            </a:r>
            <a:r>
              <a:rPr lang="en-US" sz="2700" cap="none" dirty="0" err="1" smtClean="0"/>
              <a:t>buri</a:t>
            </a:r>
            <a:r>
              <a:rPr lang="en-US" sz="2700" cap="none" dirty="0" smtClean="0"/>
              <a:t> </a:t>
            </a:r>
            <a:r>
              <a:rPr lang="en-US" sz="2700" cap="none" dirty="0" err="1" smtClean="0"/>
              <a:t>maka</a:t>
            </a:r>
            <a:r>
              <a:rPr lang="en-US" sz="2700" cap="none" dirty="0" smtClean="0"/>
              <a:t> </a:t>
            </a:r>
            <a:r>
              <a:rPr lang="en-US" sz="2700" cap="none" dirty="0" err="1" smtClean="0"/>
              <a:t>meninggalnya</a:t>
            </a:r>
            <a:r>
              <a:rPr lang="en-US" sz="2700" cap="none" dirty="0" smtClean="0"/>
              <a:t> </a:t>
            </a:r>
            <a:r>
              <a:rPr lang="en-US" sz="2700" cap="none" dirty="0" err="1" smtClean="0"/>
              <a:t>tono</a:t>
            </a:r>
            <a:r>
              <a:rPr lang="en-US" sz="2700" cap="none" dirty="0" smtClean="0"/>
              <a:t> </a:t>
            </a:r>
            <a:r>
              <a:rPr lang="en-US" sz="2700" cap="none" dirty="0" err="1" smtClean="0"/>
              <a:t>disebabkan</a:t>
            </a:r>
            <a:r>
              <a:rPr lang="en-US" sz="2700" cap="none" dirty="0" smtClean="0"/>
              <a:t> </a:t>
            </a:r>
            <a:r>
              <a:rPr lang="en-US" sz="2700" cap="none" dirty="0" err="1" smtClean="0"/>
              <a:t>oleh</a:t>
            </a:r>
            <a:r>
              <a:rPr lang="en-US" sz="2700" cap="none" dirty="0" smtClean="0"/>
              <a:t> </a:t>
            </a:r>
            <a:r>
              <a:rPr lang="en-US" sz="2700" cap="none" dirty="0" err="1" smtClean="0"/>
              <a:t>rangakaian</a:t>
            </a:r>
            <a:r>
              <a:rPr lang="en-US" sz="2700" cap="none" dirty="0" smtClean="0"/>
              <a:t> </a:t>
            </a:r>
            <a:r>
              <a:rPr lang="en-US" sz="2700" cap="none" dirty="0" err="1" smtClean="0"/>
              <a:t>penyebab</a:t>
            </a:r>
            <a:r>
              <a:rPr lang="en-US" sz="2700" cap="none" dirty="0" smtClean="0"/>
              <a:t> (1), (2), (3), (4), (5), </a:t>
            </a:r>
            <a:r>
              <a:rPr lang="en-US" sz="2700" cap="none" dirty="0" err="1" smtClean="0"/>
              <a:t>dan</a:t>
            </a:r>
            <a:r>
              <a:rPr lang="en-US" sz="2700" cap="none" dirty="0" smtClean="0"/>
              <a:t> (6).</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97</a:t>
            </a:fld>
            <a:endParaRPr lang="en-US"/>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619125"/>
            <a:ext cx="7713691" cy="5881709"/>
          </a:xfrm>
        </p:spPr>
        <p:txBody>
          <a:bodyPr>
            <a:normAutofit fontScale="90000"/>
          </a:bodyPr>
          <a:lstStyle/>
          <a:p>
            <a:r>
              <a:rPr lang="en-US" b="1" dirty="0" err="1" smtClean="0"/>
              <a:t>Teori</a:t>
            </a:r>
            <a:r>
              <a:rPr lang="en-US" b="1" dirty="0" smtClean="0"/>
              <a:t> Von </a:t>
            </a:r>
            <a:r>
              <a:rPr lang="en-US" b="1" dirty="0" err="1" smtClean="0"/>
              <a:t>Kries</a:t>
            </a:r>
            <a:r>
              <a:rPr lang="en-US" b="1" dirty="0" smtClean="0"/>
              <a:t>:</a:t>
            </a:r>
            <a:r>
              <a:rPr lang="en-US" dirty="0" smtClean="0"/>
              <a:t/>
            </a:r>
            <a:br>
              <a:rPr lang="en-US" dirty="0" smtClean="0"/>
            </a:br>
            <a:r>
              <a:rPr lang="en-US" dirty="0" smtClean="0"/>
              <a:t> </a:t>
            </a:r>
            <a:br>
              <a:rPr lang="en-US" dirty="0" smtClean="0"/>
            </a:br>
            <a:r>
              <a:rPr lang="en-US" dirty="0" smtClean="0"/>
              <a:t>Von </a:t>
            </a:r>
            <a:r>
              <a:rPr lang="en-US" dirty="0" err="1" smtClean="0"/>
              <a:t>Kries</a:t>
            </a:r>
            <a:r>
              <a:rPr lang="en-US" dirty="0" smtClean="0"/>
              <a:t> </a:t>
            </a:r>
            <a:r>
              <a:rPr lang="en-US" dirty="0" err="1" smtClean="0"/>
              <a:t>dengan</a:t>
            </a:r>
            <a:r>
              <a:rPr lang="en-US" dirty="0" smtClean="0"/>
              <a:t> </a:t>
            </a:r>
            <a:r>
              <a:rPr lang="en-US" dirty="0" err="1" smtClean="0"/>
              <a:t>teori</a:t>
            </a:r>
            <a:r>
              <a:rPr lang="en-US" dirty="0" smtClean="0"/>
              <a:t> </a:t>
            </a:r>
            <a:r>
              <a:rPr lang="en-US" dirty="0" err="1" smtClean="0"/>
              <a:t>keseimbangan</a:t>
            </a:r>
            <a:r>
              <a:rPr lang="en-US" dirty="0" smtClean="0"/>
              <a:t> </a:t>
            </a:r>
            <a:r>
              <a:rPr lang="en-US" dirty="0" err="1" smtClean="0"/>
              <a:t>atau</a:t>
            </a:r>
            <a:r>
              <a:rPr lang="en-US" dirty="0" smtClean="0"/>
              <a:t> </a:t>
            </a:r>
            <a:r>
              <a:rPr lang="en-US" b="1" i="1" dirty="0" err="1" smtClean="0"/>
              <a:t>adequaat</a:t>
            </a:r>
            <a:r>
              <a:rPr lang="en-US" b="1" i="1" dirty="0" smtClean="0"/>
              <a:t> theory </a:t>
            </a:r>
            <a:r>
              <a:rPr lang="en-US" cap="none" dirty="0" err="1" smtClean="0"/>
              <a:t>menyatakan</a:t>
            </a:r>
            <a:r>
              <a:rPr lang="en-US" cap="none" dirty="0" smtClean="0"/>
              <a:t> </a:t>
            </a:r>
            <a:r>
              <a:rPr lang="en-US" cap="none" dirty="0" err="1" smtClean="0"/>
              <a:t>bahwa</a:t>
            </a:r>
            <a:r>
              <a:rPr lang="en-US" cap="none" dirty="0" smtClean="0"/>
              <a:t> </a:t>
            </a:r>
            <a:r>
              <a:rPr lang="en-US" cap="none" dirty="0" err="1" smtClean="0"/>
              <a:t>dari</a:t>
            </a:r>
            <a:r>
              <a:rPr lang="en-US" cap="none" dirty="0" smtClean="0"/>
              <a:t> </a:t>
            </a:r>
            <a:r>
              <a:rPr lang="en-US" cap="none" dirty="0" err="1" smtClean="0"/>
              <a:t>semua</a:t>
            </a:r>
            <a:r>
              <a:rPr lang="en-US" cap="none" dirty="0" smtClean="0"/>
              <a:t> </a:t>
            </a:r>
            <a:r>
              <a:rPr lang="en-US" cap="none" dirty="0" err="1" smtClean="0"/>
              <a:t>syarat-syarat</a:t>
            </a:r>
            <a:r>
              <a:rPr lang="en-US" cap="none" dirty="0" smtClean="0"/>
              <a:t> yang </a:t>
            </a:r>
            <a:r>
              <a:rPr lang="en-US" cap="none" dirty="0" err="1" smtClean="0"/>
              <a:t>ada</a:t>
            </a:r>
            <a:r>
              <a:rPr lang="en-US" cap="none" dirty="0" smtClean="0"/>
              <a:t> </a:t>
            </a:r>
            <a:r>
              <a:rPr lang="en-US" cap="none" dirty="0" err="1" smtClean="0"/>
              <a:t>tersebut</a:t>
            </a:r>
            <a:r>
              <a:rPr lang="en-US" cap="none" dirty="0" smtClean="0"/>
              <a:t> </a:t>
            </a:r>
            <a:r>
              <a:rPr lang="en-US" cap="none" dirty="0" err="1" smtClean="0"/>
              <a:t>dicari</a:t>
            </a:r>
            <a:r>
              <a:rPr lang="en-US" cap="none" dirty="0" smtClean="0"/>
              <a:t> yang </a:t>
            </a:r>
            <a:r>
              <a:rPr lang="en-US" cap="none" dirty="0" err="1" smtClean="0"/>
              <a:t>sepadan</a:t>
            </a:r>
            <a:r>
              <a:rPr lang="en-US" cap="none" dirty="0" smtClean="0"/>
              <a:t> </a:t>
            </a:r>
            <a:r>
              <a:rPr lang="en-US" cap="none" dirty="0" err="1" smtClean="0"/>
              <a:t>dan</a:t>
            </a:r>
            <a:r>
              <a:rPr lang="en-US" cap="none" dirty="0" smtClean="0"/>
              <a:t> </a:t>
            </a:r>
            <a:r>
              <a:rPr lang="en-US" cap="none" dirty="0" err="1" smtClean="0"/>
              <a:t>selayaknya</a:t>
            </a:r>
            <a:r>
              <a:rPr lang="en-US" cap="none" dirty="0" smtClean="0"/>
              <a:t> </a:t>
            </a:r>
            <a:r>
              <a:rPr lang="en-US" i="1" cap="none" dirty="0" smtClean="0"/>
              <a:t>(</a:t>
            </a:r>
            <a:r>
              <a:rPr lang="en-US" i="1" cap="none" dirty="0" err="1" smtClean="0"/>
              <a:t>adequaat</a:t>
            </a:r>
            <a:r>
              <a:rPr lang="en-US" i="1" cap="none" dirty="0" smtClean="0"/>
              <a:t>)</a:t>
            </a:r>
            <a:r>
              <a:rPr lang="en-US" cap="none" dirty="0" smtClean="0"/>
              <a:t>. </a:t>
            </a:r>
            <a:r>
              <a:rPr lang="en-US" cap="none" dirty="0" err="1" smtClean="0"/>
              <a:t>selain</a:t>
            </a:r>
            <a:r>
              <a:rPr lang="en-US" cap="none" dirty="0" smtClean="0"/>
              <a:t> </a:t>
            </a:r>
            <a:r>
              <a:rPr lang="en-US" cap="none" dirty="0" err="1" smtClean="0"/>
              <a:t>itu</a:t>
            </a:r>
            <a:r>
              <a:rPr lang="en-US" cap="none" dirty="0" smtClean="0"/>
              <a:t>, von </a:t>
            </a:r>
            <a:r>
              <a:rPr lang="en-US" cap="none" dirty="0" err="1" smtClean="0"/>
              <a:t>kries</a:t>
            </a:r>
            <a:r>
              <a:rPr lang="en-US" cap="none" dirty="0" smtClean="0"/>
              <a:t> </a:t>
            </a:r>
            <a:r>
              <a:rPr lang="en-US" cap="none" dirty="0" err="1" smtClean="0"/>
              <a:t>menambahkan</a:t>
            </a:r>
            <a:r>
              <a:rPr lang="en-US" cap="none" dirty="0" smtClean="0"/>
              <a:t> </a:t>
            </a:r>
            <a:r>
              <a:rPr lang="en-US" cap="none" dirty="0" err="1" smtClean="0"/>
              <a:t>bahwa</a:t>
            </a:r>
            <a:r>
              <a:rPr lang="en-US" cap="none" dirty="0" smtClean="0"/>
              <a:t> </a:t>
            </a:r>
            <a:r>
              <a:rPr lang="en-US" cap="none" dirty="0" err="1" smtClean="0"/>
              <a:t>hal</a:t>
            </a:r>
            <a:r>
              <a:rPr lang="en-US" cap="none" dirty="0" smtClean="0"/>
              <a:t> yang </a:t>
            </a:r>
            <a:r>
              <a:rPr lang="en-US" cap="none" dirty="0" err="1" smtClean="0"/>
              <a:t>dapat</a:t>
            </a:r>
            <a:r>
              <a:rPr lang="en-US" cap="none" dirty="0" smtClean="0"/>
              <a:t> </a:t>
            </a:r>
            <a:r>
              <a:rPr lang="en-US" cap="none" dirty="0" err="1" smtClean="0"/>
              <a:t>timbul</a:t>
            </a:r>
            <a:r>
              <a:rPr lang="en-US" cap="none" dirty="0" smtClean="0"/>
              <a:t> </a:t>
            </a:r>
            <a:r>
              <a:rPr lang="en-US" cap="none" dirty="0" err="1" smtClean="0"/>
              <a:t>dari</a:t>
            </a:r>
            <a:r>
              <a:rPr lang="en-US" cap="none" dirty="0" smtClean="0"/>
              <a:t> </a:t>
            </a:r>
            <a:r>
              <a:rPr lang="en-US" cap="none" dirty="0" err="1" smtClean="0"/>
              <a:t>peristiwa</a:t>
            </a:r>
            <a:r>
              <a:rPr lang="en-US" cap="none" dirty="0" smtClean="0"/>
              <a:t> </a:t>
            </a:r>
            <a:r>
              <a:rPr lang="en-US" cap="none" dirty="0" err="1" smtClean="0"/>
              <a:t>pidana</a:t>
            </a:r>
            <a:r>
              <a:rPr lang="en-US" cap="none" dirty="0" smtClean="0"/>
              <a:t> </a:t>
            </a:r>
            <a:r>
              <a:rPr lang="en-US" cap="none" dirty="0" err="1" smtClean="0"/>
              <a:t>tadi</a:t>
            </a:r>
            <a:r>
              <a:rPr lang="en-US" cap="none" dirty="0" smtClean="0"/>
              <a:t> </a:t>
            </a:r>
            <a:r>
              <a:rPr lang="en-US" cap="none" dirty="0" err="1" smtClean="0"/>
              <a:t>sudah</a:t>
            </a:r>
            <a:r>
              <a:rPr lang="en-US" cap="none" dirty="0" smtClean="0"/>
              <a:t> </a:t>
            </a:r>
            <a:r>
              <a:rPr lang="en-US" cap="none" dirty="0" err="1" smtClean="0"/>
              <a:t>dapat</a:t>
            </a:r>
            <a:r>
              <a:rPr lang="en-US" cap="none" dirty="0" smtClean="0"/>
              <a:t> </a:t>
            </a:r>
            <a:r>
              <a:rPr lang="en-US" cap="none" dirty="0" err="1" smtClean="0"/>
              <a:t>diperkirakan</a:t>
            </a:r>
            <a:r>
              <a:rPr lang="en-US" cap="none" dirty="0" smtClean="0"/>
              <a:t> </a:t>
            </a:r>
            <a:r>
              <a:rPr lang="en-US" cap="none" dirty="0" err="1" smtClean="0"/>
              <a:t>atau</a:t>
            </a:r>
            <a:r>
              <a:rPr lang="en-US" cap="none" dirty="0" smtClean="0"/>
              <a:t> </a:t>
            </a:r>
            <a:r>
              <a:rPr lang="en-US" cap="none" dirty="0" err="1" smtClean="0"/>
              <a:t>diketahui</a:t>
            </a:r>
            <a:r>
              <a:rPr lang="en-US" cap="none" dirty="0" smtClean="0"/>
              <a:t> </a:t>
            </a:r>
            <a:r>
              <a:rPr lang="en-US" cap="none" dirty="0" err="1" smtClean="0"/>
              <a:t>sebelumnya</a:t>
            </a:r>
            <a:r>
              <a:rPr lang="en-US" cap="none" dirty="0" smtClean="0"/>
              <a:t> </a:t>
            </a:r>
            <a:r>
              <a:rPr lang="en-US" cap="none" dirty="0" err="1" smtClean="0"/>
              <a:t>oleh</a:t>
            </a:r>
            <a:r>
              <a:rPr lang="en-US" cap="none" dirty="0" smtClean="0"/>
              <a:t> </a:t>
            </a:r>
            <a:r>
              <a:rPr lang="en-US" cap="none" dirty="0" err="1" smtClean="0"/>
              <a:t>si</a:t>
            </a:r>
            <a:r>
              <a:rPr lang="en-US" cap="none" dirty="0" smtClean="0"/>
              <a:t> </a:t>
            </a:r>
            <a:r>
              <a:rPr lang="en-US" cap="none" dirty="0" err="1" smtClean="0"/>
              <a:t>pelaku</a:t>
            </a:r>
            <a:r>
              <a:rPr lang="en-US" cap="none" dirty="0" smtClean="0"/>
              <a:t> </a:t>
            </a:r>
            <a:r>
              <a:rPr lang="en-US" i="1" cap="none" dirty="0" smtClean="0"/>
              <a:t>(subjective </a:t>
            </a:r>
            <a:r>
              <a:rPr lang="en-US" i="1" cap="none" dirty="0" err="1" smtClean="0"/>
              <a:t>prognose</a:t>
            </a:r>
            <a:r>
              <a:rPr lang="en-US" i="1" cap="none" dirty="0" smtClean="0"/>
              <a:t>)</a:t>
            </a:r>
            <a:r>
              <a:rPr lang="en-US" cap="none" dirty="0" smtClean="0"/>
              <a:t>. </a:t>
            </a:r>
            <a:r>
              <a:rPr lang="en-US" cap="none" dirty="0" err="1" smtClean="0"/>
              <a:t>dalam</a:t>
            </a:r>
            <a:r>
              <a:rPr lang="en-US" cap="none" dirty="0" smtClean="0"/>
              <a:t> </a:t>
            </a:r>
            <a:r>
              <a:rPr lang="en-US" cap="none" dirty="0" err="1" smtClean="0"/>
              <a:t>kasus</a:t>
            </a:r>
            <a:r>
              <a:rPr lang="en-US" cap="none" dirty="0" smtClean="0"/>
              <a:t> </a:t>
            </a:r>
            <a:r>
              <a:rPr lang="en-US" cap="none" dirty="0" err="1" smtClean="0"/>
              <a:t>ini</a:t>
            </a:r>
            <a:r>
              <a:rPr lang="en-US" cap="none" dirty="0" smtClean="0"/>
              <a:t> yang </a:t>
            </a:r>
            <a:r>
              <a:rPr lang="en-US" cap="none" dirty="0" err="1" smtClean="0"/>
              <a:t>menjadi</a:t>
            </a:r>
            <a:r>
              <a:rPr lang="en-US" cap="none" dirty="0" smtClean="0"/>
              <a:t> </a:t>
            </a:r>
            <a:r>
              <a:rPr lang="en-US" cap="none" dirty="0" err="1" smtClean="0"/>
              <a:t>faktor</a:t>
            </a:r>
            <a:r>
              <a:rPr lang="en-US" cap="none" dirty="0" smtClean="0"/>
              <a:t> </a:t>
            </a:r>
            <a:r>
              <a:rPr lang="en-US" cap="none" dirty="0" err="1" smtClean="0"/>
              <a:t>timbul</a:t>
            </a:r>
            <a:r>
              <a:rPr lang="en-US" cap="none" dirty="0" smtClean="0"/>
              <a:t> </a:t>
            </a:r>
            <a:r>
              <a:rPr lang="en-US" cap="none" dirty="0" err="1" smtClean="0"/>
              <a:t>akibat</a:t>
            </a:r>
            <a:r>
              <a:rPr lang="en-US" cap="none" dirty="0" smtClean="0"/>
              <a:t> </a:t>
            </a:r>
            <a:r>
              <a:rPr lang="en-US" cap="none" dirty="0" err="1" smtClean="0"/>
              <a:t>adalah</a:t>
            </a:r>
            <a:r>
              <a:rPr lang="en-US" cap="none" dirty="0" smtClean="0"/>
              <a:t> </a:t>
            </a:r>
            <a:r>
              <a:rPr lang="en-US" cap="none" dirty="0" err="1" smtClean="0"/>
              <a:t>faktor</a:t>
            </a:r>
            <a:r>
              <a:rPr lang="en-US" cap="none" dirty="0" smtClean="0"/>
              <a:t> (6).</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98</a:t>
            </a:fld>
            <a:endParaRPr lang="en-US"/>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619125"/>
            <a:ext cx="7999443" cy="5738833"/>
          </a:xfrm>
        </p:spPr>
        <p:txBody>
          <a:bodyPr>
            <a:normAutofit fontScale="90000"/>
          </a:bodyPr>
          <a:lstStyle/>
          <a:p>
            <a:r>
              <a:rPr lang="en-US" b="1" dirty="0" err="1" smtClean="0"/>
              <a:t>Teori</a:t>
            </a:r>
            <a:r>
              <a:rPr lang="en-US" b="1" dirty="0" smtClean="0"/>
              <a:t> </a:t>
            </a:r>
            <a:r>
              <a:rPr lang="en-US" b="1" dirty="0" err="1" smtClean="0"/>
              <a:t>Rumelin</a:t>
            </a:r>
            <a:r>
              <a:rPr lang="en-US" b="1" dirty="0" smtClean="0"/>
              <a:t>:</a:t>
            </a:r>
            <a:r>
              <a:rPr lang="en-US" dirty="0" smtClean="0"/>
              <a:t/>
            </a:r>
            <a:br>
              <a:rPr lang="en-US" dirty="0" smtClean="0"/>
            </a:br>
            <a:r>
              <a:rPr lang="en-US" dirty="0" smtClean="0"/>
              <a:t> </a:t>
            </a:r>
            <a:br>
              <a:rPr lang="en-US" dirty="0" smtClean="0"/>
            </a:br>
            <a:r>
              <a:rPr lang="en-US" dirty="0" err="1" smtClean="0"/>
              <a:t>Rumelin</a:t>
            </a:r>
            <a:r>
              <a:rPr lang="en-US" dirty="0" smtClean="0"/>
              <a:t> </a:t>
            </a:r>
            <a:r>
              <a:rPr lang="en-US" cap="none" dirty="0" err="1" smtClean="0"/>
              <a:t>Dengan</a:t>
            </a:r>
            <a:r>
              <a:rPr lang="en-US" cap="none" dirty="0" smtClean="0"/>
              <a:t> </a:t>
            </a:r>
            <a:r>
              <a:rPr lang="en-US" cap="none" dirty="0" err="1" smtClean="0"/>
              <a:t>teori</a:t>
            </a:r>
            <a:r>
              <a:rPr lang="en-US" cap="none" dirty="0" smtClean="0"/>
              <a:t> </a:t>
            </a:r>
            <a:r>
              <a:rPr lang="en-US" cap="none" dirty="0" err="1" smtClean="0"/>
              <a:t>keseimbangan</a:t>
            </a:r>
            <a:r>
              <a:rPr lang="en-US" cap="none" dirty="0" smtClean="0"/>
              <a:t> </a:t>
            </a:r>
            <a:r>
              <a:rPr lang="en-US" cap="none" dirty="0" err="1" smtClean="0"/>
              <a:t>objektif</a:t>
            </a:r>
            <a:r>
              <a:rPr lang="en-US" cap="none" dirty="0" smtClean="0"/>
              <a:t> </a:t>
            </a:r>
            <a:r>
              <a:rPr lang="en-US" i="1" cap="none" dirty="0" smtClean="0"/>
              <a:t>(</a:t>
            </a:r>
            <a:r>
              <a:rPr lang="en-US" b="1" i="1" cap="none" dirty="0" smtClean="0"/>
              <a:t>objective </a:t>
            </a:r>
            <a:r>
              <a:rPr lang="en-US" b="1" i="1" cap="none" dirty="0" err="1" smtClean="0"/>
              <a:t>prognose</a:t>
            </a:r>
            <a:r>
              <a:rPr lang="en-US" i="1" cap="none" dirty="0" smtClean="0"/>
              <a:t>)</a:t>
            </a:r>
            <a:r>
              <a:rPr lang="en-US" cap="none" dirty="0" smtClean="0"/>
              <a:t>, </a:t>
            </a:r>
            <a:r>
              <a:rPr lang="en-US" cap="none" dirty="0" err="1" smtClean="0"/>
              <a:t>dimana</a:t>
            </a:r>
            <a:r>
              <a:rPr lang="en-US" cap="none" dirty="0" smtClean="0"/>
              <a:t> </a:t>
            </a:r>
            <a:r>
              <a:rPr lang="en-US" cap="none" dirty="0" err="1" smtClean="0"/>
              <a:t>ia</a:t>
            </a:r>
            <a:r>
              <a:rPr lang="en-US" cap="none" dirty="0" smtClean="0"/>
              <a:t> </a:t>
            </a:r>
            <a:r>
              <a:rPr lang="en-US" cap="none" dirty="0" err="1" smtClean="0"/>
              <a:t>mengemukakan</a:t>
            </a:r>
            <a:r>
              <a:rPr lang="en-US" cap="none" dirty="0" smtClean="0"/>
              <a:t> </a:t>
            </a:r>
            <a:r>
              <a:rPr lang="en-US" cap="none" dirty="0" err="1" smtClean="0"/>
              <a:t>bahwa</a:t>
            </a:r>
            <a:r>
              <a:rPr lang="en-US" cap="none" dirty="0" smtClean="0"/>
              <a:t> yang </a:t>
            </a:r>
            <a:r>
              <a:rPr lang="en-US" cap="none" dirty="0" err="1" smtClean="0"/>
              <a:t>dimaksud</a:t>
            </a:r>
            <a:r>
              <a:rPr lang="en-US" cap="none" dirty="0" smtClean="0"/>
              <a:t> </a:t>
            </a:r>
            <a:r>
              <a:rPr lang="en-US" cap="none" dirty="0" err="1" smtClean="0"/>
              <a:t>dengan</a:t>
            </a:r>
            <a:r>
              <a:rPr lang="en-US" cap="none" dirty="0" smtClean="0"/>
              <a:t> </a:t>
            </a:r>
            <a:r>
              <a:rPr lang="en-US" cap="none" dirty="0" err="1" smtClean="0"/>
              <a:t>perhitungan</a:t>
            </a:r>
            <a:r>
              <a:rPr lang="en-US" cap="none" dirty="0" smtClean="0"/>
              <a:t> yang </a:t>
            </a:r>
            <a:r>
              <a:rPr lang="en-US" cap="none" dirty="0" err="1" smtClean="0"/>
              <a:t>layak</a:t>
            </a:r>
            <a:r>
              <a:rPr lang="en-US" cap="none" dirty="0" smtClean="0"/>
              <a:t>, </a:t>
            </a:r>
            <a:r>
              <a:rPr lang="en-US" cap="none" dirty="0" err="1" smtClean="0"/>
              <a:t>bukan</a:t>
            </a:r>
            <a:r>
              <a:rPr lang="en-US" cap="none" dirty="0" smtClean="0"/>
              <a:t> </a:t>
            </a:r>
            <a:r>
              <a:rPr lang="en-US" cap="none" dirty="0" err="1" smtClean="0"/>
              <a:t>hanya</a:t>
            </a:r>
            <a:r>
              <a:rPr lang="en-US" cap="none" dirty="0" smtClean="0"/>
              <a:t> </a:t>
            </a:r>
            <a:r>
              <a:rPr lang="en-US" cap="none" dirty="0" err="1" smtClean="0"/>
              <a:t>apa</a:t>
            </a:r>
            <a:r>
              <a:rPr lang="en-US" cap="none" dirty="0" smtClean="0"/>
              <a:t> yang </a:t>
            </a:r>
            <a:r>
              <a:rPr lang="en-US" cap="none" dirty="0" err="1" smtClean="0"/>
              <a:t>diketahui</a:t>
            </a:r>
            <a:r>
              <a:rPr lang="en-US" cap="none" dirty="0" smtClean="0"/>
              <a:t> </a:t>
            </a:r>
            <a:r>
              <a:rPr lang="en-US" cap="none" dirty="0" err="1" smtClean="0"/>
              <a:t>pelaku</a:t>
            </a:r>
            <a:r>
              <a:rPr lang="en-US" cap="none" dirty="0" smtClean="0"/>
              <a:t>, </a:t>
            </a:r>
            <a:r>
              <a:rPr lang="en-US" cap="none" dirty="0" err="1" smtClean="0"/>
              <a:t>tetapi</a:t>
            </a:r>
            <a:r>
              <a:rPr lang="en-US" cap="none" dirty="0" smtClean="0"/>
              <a:t> </a:t>
            </a:r>
            <a:r>
              <a:rPr lang="en-US" cap="none" dirty="0" err="1" smtClean="0"/>
              <a:t>juga</a:t>
            </a:r>
            <a:r>
              <a:rPr lang="en-US" cap="none" dirty="0" smtClean="0"/>
              <a:t> </a:t>
            </a:r>
            <a:r>
              <a:rPr lang="en-US" cap="none" dirty="0" err="1" smtClean="0"/>
              <a:t>apa</a:t>
            </a:r>
            <a:r>
              <a:rPr lang="en-US" cap="none" dirty="0" smtClean="0"/>
              <a:t> yang </a:t>
            </a:r>
            <a:r>
              <a:rPr lang="en-US" cap="none" dirty="0" err="1" smtClean="0"/>
              <a:t>diketahui</a:t>
            </a:r>
            <a:r>
              <a:rPr lang="en-US" cap="none" dirty="0" smtClean="0"/>
              <a:t> </a:t>
            </a:r>
            <a:r>
              <a:rPr lang="en-US" cap="none" dirty="0" err="1" smtClean="0"/>
              <a:t>oleh</a:t>
            </a:r>
            <a:r>
              <a:rPr lang="en-US" cap="none" dirty="0" smtClean="0"/>
              <a:t> hakim, </a:t>
            </a:r>
            <a:r>
              <a:rPr lang="en-US" cap="none" dirty="0" err="1" smtClean="0"/>
              <a:t>walaupun</a:t>
            </a:r>
            <a:r>
              <a:rPr lang="en-US" cap="none" dirty="0" smtClean="0"/>
              <a:t> </a:t>
            </a:r>
            <a:r>
              <a:rPr lang="en-US" cap="none" dirty="0" err="1" smtClean="0"/>
              <a:t>hal</a:t>
            </a:r>
            <a:r>
              <a:rPr lang="en-US" cap="none" dirty="0" smtClean="0"/>
              <a:t> </a:t>
            </a:r>
            <a:r>
              <a:rPr lang="en-US" cap="none" dirty="0" err="1" smtClean="0"/>
              <a:t>tersebut</a:t>
            </a:r>
            <a:r>
              <a:rPr lang="en-US" cap="none" dirty="0" smtClean="0"/>
              <a:t> </a:t>
            </a:r>
            <a:r>
              <a:rPr lang="en-US" cap="none" dirty="0" err="1" smtClean="0"/>
              <a:t>tidak</a:t>
            </a:r>
            <a:r>
              <a:rPr lang="en-US" cap="none" dirty="0" smtClean="0"/>
              <a:t> </a:t>
            </a:r>
            <a:r>
              <a:rPr lang="en-US" cap="none" dirty="0" err="1" smtClean="0"/>
              <a:t>diketahui</a:t>
            </a:r>
            <a:r>
              <a:rPr lang="en-US" cap="none" dirty="0" smtClean="0"/>
              <a:t> </a:t>
            </a:r>
            <a:r>
              <a:rPr lang="en-US" cap="none" dirty="0" err="1" smtClean="0"/>
              <a:t>pelaku</a:t>
            </a:r>
            <a:r>
              <a:rPr lang="en-US" cap="none" dirty="0" smtClean="0"/>
              <a:t> </a:t>
            </a:r>
            <a:r>
              <a:rPr lang="en-US" cap="none" dirty="0" err="1" smtClean="0"/>
              <a:t>sebelumnya</a:t>
            </a:r>
            <a:r>
              <a:rPr lang="en-US" cap="none" dirty="0" smtClean="0"/>
              <a:t>. </a:t>
            </a:r>
            <a:r>
              <a:rPr lang="en-US" cap="none" dirty="0" err="1" smtClean="0"/>
              <a:t>Dalam</a:t>
            </a:r>
            <a:r>
              <a:rPr lang="en-US" cap="none" dirty="0" smtClean="0"/>
              <a:t> </a:t>
            </a:r>
            <a:r>
              <a:rPr lang="en-US" cap="none" dirty="0" err="1" smtClean="0"/>
              <a:t>kasus</a:t>
            </a:r>
            <a:r>
              <a:rPr lang="en-US" cap="none" dirty="0" smtClean="0"/>
              <a:t> </a:t>
            </a:r>
            <a:r>
              <a:rPr lang="en-US" cap="none" dirty="0" err="1" smtClean="0"/>
              <a:t>ini</a:t>
            </a:r>
            <a:r>
              <a:rPr lang="en-US" cap="none" dirty="0" smtClean="0"/>
              <a:t> yang </a:t>
            </a:r>
            <a:r>
              <a:rPr lang="en-US" cap="none" dirty="0" err="1" smtClean="0"/>
              <a:t>menjadi</a:t>
            </a:r>
            <a:r>
              <a:rPr lang="en-US" cap="none" dirty="0" smtClean="0"/>
              <a:t> </a:t>
            </a:r>
            <a:r>
              <a:rPr lang="en-US" cap="none" dirty="0" err="1" smtClean="0"/>
              <a:t>faktor</a:t>
            </a:r>
            <a:r>
              <a:rPr lang="en-US" cap="none" dirty="0" smtClean="0"/>
              <a:t> </a:t>
            </a:r>
            <a:r>
              <a:rPr lang="en-US" cap="none" dirty="0" err="1" smtClean="0"/>
              <a:t>timbul</a:t>
            </a:r>
            <a:r>
              <a:rPr lang="en-US" cap="none" dirty="0" smtClean="0"/>
              <a:t> </a:t>
            </a:r>
            <a:r>
              <a:rPr lang="en-US" cap="none" dirty="0" err="1" smtClean="0"/>
              <a:t>akibat</a:t>
            </a:r>
            <a:r>
              <a:rPr lang="en-US" cap="none" dirty="0" smtClean="0"/>
              <a:t> </a:t>
            </a:r>
            <a:r>
              <a:rPr lang="en-US" cap="none" dirty="0" err="1" smtClean="0"/>
              <a:t>adalah</a:t>
            </a:r>
            <a:r>
              <a:rPr lang="en-US" cap="none" dirty="0" smtClean="0"/>
              <a:t> </a:t>
            </a:r>
            <a:r>
              <a:rPr lang="en-US" cap="none" dirty="0" err="1" smtClean="0"/>
              <a:t>faktor</a:t>
            </a:r>
            <a:r>
              <a:rPr lang="en-US" cap="none" dirty="0" smtClean="0"/>
              <a:t> (6).</a:t>
            </a:r>
            <a:br>
              <a:rPr lang="en-US" cap="none" dirty="0" smtClean="0"/>
            </a:br>
            <a:endParaRPr lang="en-US" dirty="0"/>
          </a:p>
        </p:txBody>
      </p:sp>
      <p:sp>
        <p:nvSpPr>
          <p:cNvPr id="3" name="Slide Number Placeholder 2"/>
          <p:cNvSpPr>
            <a:spLocks noGrp="1"/>
          </p:cNvSpPr>
          <p:nvPr>
            <p:ph type="sldNum" sz="quarter" idx="12"/>
          </p:nvPr>
        </p:nvSpPr>
        <p:spPr/>
        <p:txBody>
          <a:bodyPr/>
          <a:lstStyle/>
          <a:p>
            <a:fld id="{0B858E75-5E44-48A3-B7A5-2295BD24399F}" type="slidenum">
              <a:rPr lang="en-US" smtClean="0"/>
              <a:pPr/>
              <a:t>99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8D1E14"/>
      </a:dk2>
      <a:lt2>
        <a:srgbClr val="FF744E"/>
      </a:lt2>
      <a:accent1>
        <a:srgbClr val="E9B758"/>
      </a:accent1>
      <a:accent2>
        <a:srgbClr val="FE8943"/>
      </a:accent2>
      <a:accent3>
        <a:srgbClr val="AEA27C"/>
      </a:accent3>
      <a:accent4>
        <a:srgbClr val="90B46E"/>
      </a:accent4>
      <a:accent5>
        <a:srgbClr val="71AEC1"/>
      </a:accent5>
      <a:accent6>
        <a:srgbClr val="C98DE7"/>
      </a:accent6>
      <a:hlink>
        <a:srgbClr val="FF7A22"/>
      </a:hlink>
      <a:folHlink>
        <a:srgbClr val="FDCD86"/>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50000"/>
              </a:schemeClr>
            </a:duotone>
          </a:blip>
          <a:stretch/>
        </a:blipFill>
      </a:bgFillStyleLst>
    </a:fmtScheme>
  </a:themeElements>
  <a:objectDefaults/>
  <a:extraClrSchemeLst/>
  <a:extLst>
    <a:ext uri="{05A4C25C-085E-4340-85A3-A5531E510DB2}">
      <thm15:themeFamily xmlns:thm15="http://schemas.microsoft.com/office/thememl/2012/main" xmlns="" name="Circuit" id="{0AC2F7E7-15F5-431C-B2A2-456FE929F56C}" vid="{14971C58-AB76-4A2A-B231-5F8CA03CF491}"/>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Circuit</Template>
  <TotalTime>3610</TotalTime>
  <Words>4801</Words>
  <Application>Microsoft PowerPoint</Application>
  <PresentationFormat>On-screen Show (4:3)</PresentationFormat>
  <Paragraphs>681</Paragraphs>
  <Slides>147</Slides>
  <Notes>2</Notes>
  <HiddenSlides>0</HiddenSlides>
  <MMClips>0</MMClips>
  <ScaleCrop>false</ScaleCrop>
  <HeadingPairs>
    <vt:vector size="4" baseType="variant">
      <vt:variant>
        <vt:lpstr>Theme</vt:lpstr>
      </vt:variant>
      <vt:variant>
        <vt:i4>1</vt:i4>
      </vt:variant>
      <vt:variant>
        <vt:lpstr>Slide Titles</vt:lpstr>
      </vt:variant>
      <vt:variant>
        <vt:i4>147</vt:i4>
      </vt:variant>
    </vt:vector>
  </HeadingPairs>
  <TitlesOfParts>
    <vt:vector size="148" baseType="lpstr">
      <vt:lpstr>Circuit</vt:lpstr>
      <vt:lpstr>HUKUM PIDANA  </vt:lpstr>
      <vt:lpstr>Bahasan :</vt:lpstr>
      <vt:lpstr>Slide 3</vt:lpstr>
      <vt:lpstr>DEFINISI HUKUM PIDANA ☼ IUS PONEALE ☼</vt:lpstr>
      <vt:lpstr>Perbuatan yang memenuhi syarat tertentu</vt:lpstr>
      <vt:lpstr>P i d a n a</vt:lpstr>
      <vt:lpstr>Hukum Pidana pokok</vt:lpstr>
      <vt:lpstr>Pasal 241 : Pembunuhan Terhadap Anak Pasal 242 : Sumpah Palsu Dan Keterangan Palsu Pasal 244 : Pemalsuan Mata Uang Pasal 281 : Kejahatan Kesusilaan Pasal 285 : Pemerkosaan Pasal 300 : minuman keras Pasal 303 : Perjudian Pasal 310 : Penghinaan Pasal 311 : Menfitnah Pasal 328 : Penculikan Pasal 338 : Pembunuhan Biasa</vt:lpstr>
      <vt:lpstr>Pasal 340 : Pembunuhan Berencana Pasal 352 : Penganiayaan Ringan Pasal 362 : Pencurian biasa Pasal 363 : Pencurian dengan Pemberatan</vt:lpstr>
      <vt:lpstr>DEFINISI HUKUM PIDANA ☼ IUS PUNIENDI ☼</vt:lpstr>
      <vt:lpstr>DEFINISI HUKUM PIDANA YANG LAIN </vt:lpstr>
      <vt:lpstr>Lanjutan ….. DEFINISI HUKUM PIDANA YANG LAIN</vt:lpstr>
      <vt:lpstr>Lanjutan ….. DEFINISI HUKUM PIDANA YANG LAIN</vt:lpstr>
      <vt:lpstr>Lanjutan … DEFINISI HUKUM PIDANA YANG LAIN</vt:lpstr>
      <vt:lpstr>FUNGSI HUKUM PIDANA</vt:lpstr>
      <vt:lpstr>Slide 16</vt:lpstr>
      <vt:lpstr>ISTILAH DELIK</vt:lpstr>
      <vt:lpstr>DEFINISI DELIK</vt:lpstr>
      <vt:lpstr>Lanjutan …... DEFINISI DELIK</vt:lpstr>
      <vt:lpstr>SKEMA UNSUR – UNSUR DELIK</vt:lpstr>
      <vt:lpstr>MACAM – MACAM DELIK</vt:lpstr>
      <vt:lpstr>Pembedaan Delik-Delik Lainnya :</vt:lpstr>
      <vt:lpstr>Lanjutan …..  Pembedaan Delik-Delik Lainnya :</vt:lpstr>
      <vt:lpstr>Lanjutan …..  Pembedaan Delik-Delik Lainnya :</vt:lpstr>
      <vt:lpstr>Lanjutan …..  Pembedaan Delik-Delik Lainnya :</vt:lpstr>
      <vt:lpstr>Lanjutan …..  Pembedaan Delik-Delik Lainnya :</vt:lpstr>
      <vt:lpstr>Delik kejahatan yaitu tindak pidana yang tergolong berat dan merugikan terhadap orang atau pihak lain. Contoh : penipuan, penganiayaan, pencurian, pembunuhan delik pelanggaran yaitu tindak pidana yang tergolong ringan dan belum tentu menimbulkn kerugian pihak lain. Contoh : pelanggaran lalu lintas.</vt:lpstr>
      <vt:lpstr> Menurut doktrin atau ilmu pengetahuan hukum, delik dapat dibagi menurut beberapa sudut pandang yakni : A. Dolus yaitu delik yang dilakukan dengan sengaja oleh pelakunya dalam arti akibat yang ditimbulkan oleh delik tersebut memang dikehendaki oleh si pelaku. Contoh : perampokaan, pembajakan B. Culpa yaitu delik yang secara tidak sengaja telah dilakukan oleh pelakunya (sama sekali diluar kehendaknya) contoh : Tabrkan yang terjadi karen mengantuk (akibat lengah) </vt:lpstr>
      <vt:lpstr>Berdasarkan wujudnya, delik dibedakan  atas : a. Delik commissie, yaitu delik yang berwujud suatu perbuatan yang merugikan orang lain (baik disengaja maupun tidak sengaja) contoh : pencurian, penganiayaan, pembunuhan. b. Delik omissie, yaitu delik yang berwujud sebagai suatu kelalaian atau pengabaian akan suatu yang seharusnya dilakukan sehingga kelalaian atau pengabaian ini menimbulkan kerugian pihak lain. Contoh : penjaga palang pintu lintasan kereta api.</vt:lpstr>
      <vt:lpstr>Berdasarkan unsur delik yang dilarang oleh Undang – undang, delik itu dapat dibedakan atas : A. Delik formil yaitu delik yang perbuatannya dilarang oleh undang – undang. Contoh : pencurian, pemerkosaan, penipuan, dll. B. Delik materiil yaitu delik yang akibatnya dilarang oleh undang – undang. Contoh : pengrusakan barang – barang berharga (akibat yang dilarang ialah kerugian yang sampai terjadi), pembunuhan (akibat yang dilarang adalah matinya orang yang di bunuh)</vt:lpstr>
      <vt:lpstr>CATATAN : PENGERUSAKAN DAN PEMBUNUHAN BUKANLAH PERBUATAN YANG DILARANG UNDANG – Undang kalo misal : pengrusakan itu dilakukan terhadap barang yang sudah tidak terpakai lagi sehingga tidak menimbulkan kerugian, pembunuhan itu dilakukan terhadap serangga. Lain halnya dengan :  pencurian, mencuri apa saja dilarang oleh undang – undang. Penipuan, menipu siapa saja dilarang undang – undang.</vt:lpstr>
      <vt:lpstr>Menurut segi pandangan dari sudut lain : a. Berdasarkan pelakunya, maka delik itu dapat dibedakan atas :  1. Delik umum, yaitu delik yang merupakan tindak pidana apa saja yang dilakukan siapa saja. 2. Delik khusus, yaitu delik yang berupa tindak – tindak pidana tertentu (khusus) dan pelakunya pun orang – orang tertentu saja. (Tidak sembarang orang) contoh : delik militer seperti desersi, yakni melarikan diri dari tugas kewajiban kemiliteran.</vt:lpstr>
      <vt:lpstr>Berdasarkan faktor waktu atau lamanya delik itu dilakukan maka delik dapat dibedakan atas : a. Delik yang dilakukan seketika saja atau sekali saja. Misalnya : pencopetan, permpokan, pencurian, pembunuhan, dll b. Delik yang dilakukan secara berulang, misalnya : pemerasan yang dilindungi dengan ancaman, pemerkosaan yang dilindungi dengan ancaman, perzinahan yang dilindungi sebagai rahasia bersama bagi para pelakuknya. </vt:lpstr>
      <vt:lpstr>Berdasarkan faktor syarat untuk dapat dituntut, delik itu dapat dibedakan atas : a. Delik aduan, yaitu delik yang memerlukan dilakukannya pengaduan sebagai syarat mutlak agar delik tersebut dapat dituntut di muka hakim. Tanpa lampiran pengaduannya maka tuntutan perkara tersebut mmenjadi batal. Contoh : delik penghinan agar dapat diajukan untuk dituntut harus diadukan dahulu oleh pihak yang dihina.</vt:lpstr>
      <vt:lpstr>B. Delik biasa, yaitu delik yang setiap saat dapat dituntut pelakunya oleh yang berwajib tanpa perlu adanya pengaduan terlebih dahulu dari pihak korbannya.</vt:lpstr>
      <vt:lpstr>Berdasarkan faktor sasaran kepentingan yang diganggu, delik itu dapat dibedakan : a. Delik umum atau sosial, sama dengan delik biasa, yaitu delik pada umumnya. B. Delik politik, yaitu delik yang ditujukan untuk mengganggu keamanan/ketertiban negara, atau untuk mengancam keselamatan negara. Contoh : makar terhadap negara. C. Delik ekonomi, yaitu delik yang ditujukan untuk mengganggu kelancaran perekonomian negara baik secara langsung atau tidak langsung. Contoh : penimbunan barang kebutuhan pokok, pemalsuan uang, barang, merk, penyelundupan.</vt:lpstr>
      <vt:lpstr>Slide 37</vt:lpstr>
      <vt:lpstr>JENIS PIDANA DALAM KUHP</vt:lpstr>
      <vt:lpstr>SANKSI PIDANA</vt:lpstr>
      <vt:lpstr>Slide 40</vt:lpstr>
      <vt:lpstr>Slide 41</vt:lpstr>
      <vt:lpstr>Slide 42</vt:lpstr>
      <vt:lpstr>ALASAN PEMBENAR</vt:lpstr>
      <vt:lpstr>ALASAN PEMAAF</vt:lpstr>
      <vt:lpstr>ALASAN PENGHAPUS PENUNTUTAN</vt:lpstr>
      <vt:lpstr>Slide 46</vt:lpstr>
      <vt:lpstr>BERLAKUNYA HUKUM PIDANA  MENURUT WAKTU</vt:lpstr>
      <vt:lpstr>BERLAKUNYA HUKUM PIDANA  DIHUBUNGKAN DENGAN TEMPAT DAN ORANG</vt:lpstr>
      <vt:lpstr>Pasal 2 kuhp</vt:lpstr>
      <vt:lpstr>Teritor indonesia ini diperluas dengan pasal 3 kuhp yang semula mengatakan bahwa ketentuan pidana itu berlaku juga bagi setiap orang yang di luar indonesia melakukan tindak pidana di dalam perahu indonesia. Berhubung dengan perkembangan zaman, melalui uu no.4 tahun 1976, maka pasal 3 tersebut diubah dan berbunyi :  “ketentuan pidana dalam perundang – undangan indonesia berlaku bagi setiap orang yang diluar wilayah indonesia melakukan tindak pidana di dalam kendaraan air atau pesawatbudara indonesia” </vt:lpstr>
      <vt:lpstr>Asas perlindungan ( asas nasional pasif. Menurut asas ini peraturan hukum pidana indonesia berfungsi untuk melindungi keamanan kepentingan hukum terhadap gangguan dari setiap orang diluar indonesia terhadap kepentingan hukum indonesia itu. Diatur dalam pasal 3 KUHP. Tidak semua kepentingan hukum dilindungi, melainkan hanya kepentingan yang vital dn berhubungan dengan kepentingan umum yaitu berwujud : 1. Terjaminnya keamanan negara dan terjaminnya martabat kepala negara dan wakilnya;  pasal 4 ke 1, 2, 3, 4 KUHP </vt:lpstr>
      <vt:lpstr>Asas personal ( Nasional Aktif ) menurut asas ini ketentuan hukum pidana berlaku bagi setiap warga negara indonesia yang melakukan tindak pidana di luar indonesia. Untuk mereka yang melakukan di dalam wilayah indonesia telah diliputi oleh asas teritorial pada pasal 2 KUHP. Pasal 5 kuhp berisi tersebut tetapi ada pembatasan tertentu, yaitu jika yang dilakukan adalah perbuatan yang diatur di dalam bab I dan II buku kedua kuhp pasal 104 – 139 pasal 160, 161, 279. Perbuatan yang menurut perundang – undangan di indonesia termasuk kejahatan dan menurut ketentuan di negara itu dapat dipidana.</vt:lpstr>
      <vt:lpstr>Asas universal suatu asa yang menegaskan bahwa hukum pidana suatu negara dapat berlaku terhadap siapa saja, dimana saja dan terhadap tindak pidana apa saja yang dapat mengganggu ketertiban dan kepentingan hukum dunia internasional. </vt:lpstr>
      <vt:lpstr>A orang portugis memalsukan mata uang dollar amerika di prancis, lalu lari dan bersembunyi di indonesia. Bila seandainya ia tertangkap di indonesia , maka ia dapat diadili dan dihukum di indonesia juga ( berdasarkan hukum pidana indonesia tanpa perlu dipulangkan di negaranya lagi.</vt:lpstr>
      <vt:lpstr>Slide 55</vt:lpstr>
      <vt:lpstr>PENGERTIAN KRIMINOLOGI</vt:lpstr>
      <vt:lpstr>PERBEDAAN KRIMINOLOGI DENGAN  ILMU PENGETAHUAN HUKUM PIDANA</vt:lpstr>
      <vt:lpstr>Slide 58</vt:lpstr>
      <vt:lpstr>Slide 59</vt:lpstr>
      <vt:lpstr>PEMBAGIAN KRIMINOLOGI</vt:lpstr>
      <vt:lpstr>Lanjutan ….. PEMBAGIAN KRIMINOLOGI</vt:lpstr>
      <vt:lpstr>Lanjutan ….. PEMBAGIAN KRIMINOLOGI</vt:lpstr>
      <vt:lpstr>Slide 63</vt:lpstr>
      <vt:lpstr>Dalam istilah diatas maka semua istilah sama artinya dengan dengan sengaja.   kesengajaan menurut memorie van toelichting (mvt) yaitu  willens en wetens (dikehendaki dan mengetahui). artinya, seseorang  yang  melakukan  perbuatan  itu  sudah  menghendaki  atas timbulnya suatu akibat atau tujuan utama/ maksud dari si pelaku, serta si pelaku juga mengetahui bahwa dengan perbuatan yang ia lakukan maka akan timbul suatu akibat atau maksud yang si pelaku kehendaki. </vt:lpstr>
      <vt:lpstr>Adapun 3 bentuk-bentuk kesengajaan:   1. Kesengajaan  sebagai  tujuan  (opzet  als  oogmerk):  kesengajaan  yang  dilakukan  oleh  si pelaku untuk mencapai tujuan utamanya dan dengan kata lain bahwa si pelaku sudah menghendaki akibat tersebut serta akibat tersebut merupakan tujuan atau maksudnya. Contoh: Melly yang ingin membunuh Tono dengan jalan menembak kepala Tono dengan pistol dimana dengan tertembaknya kepala Tono maka Tono langsung meninggal</vt:lpstr>
      <vt:lpstr> 2. Kesengajaan dengan keinsyafan kepastian (opzet bij zekerheids bewutzijn): kesengajaan yang dilakukan oleh si pelaku untuk mencapai tujuan utamanya dimana si pelaku menyadari bahwa dengan dilakukannya perbuatan tersebut akan menimbulkan akibat lain demi tercapainya tujuan utamanya, maka akibat lain yang muncul tersebut tidaklah menjadi penghalang bahkan diambilnya sebagai resiko untuk mencapai tujuan utama.  Contoh: Melly yang ingin membunuh tono dengan cara menembak tono dengan pistol, namun tono sedang ada di dalam mobil, maka peluru pistol tersebut akan mengenai kaca dahulu dan baru peluru itu mengenai kepala tono. Dari kasus ini, melly secara pasti akan mengenai kaca mobil dahulu yang selanjutnya akan mengenai kepala tono. </vt:lpstr>
      <vt:lpstr> 3. Kesengajaan dengan keinsyafan kemungkinan (opzet bij mogelijkheids bewutzijn): kesengajaan yang dilakukan oleh si pelaku untuk mencapai tujuan utamanya dimana si pelaku secara sadar menginsyafi perbuatannya, namun mungkin saja dengan perbuatannya tersebut akan timbul suatu akibat lain. Contoh: melly yang ingin membunuh tono dengan cara menembak tono dengan pistol, namun ketika melly menembak ada anak kecil yang lewat tanpa dilihatnya dan tadinya jalanan itu sepi. dalam kasus itu, tertembaknya anak kecil merupakan suatu keinsyafan kemungkinan. </vt:lpstr>
      <vt:lpstr>Pandangan saya menurut perbedaan Kesengajaan dengan keinsyafan kepastian dengan   Kesengajaan dengan keinsyafan kemungkinan bahwa: Kesengajaan dengan keinsyafan kepastian Æ dengan dilakukannya satu perbuatan maka ada akibat yang secara sadar dengan kasat mata akan terjadi untuk mencapai tujuan tersebut. </vt:lpstr>
      <vt:lpstr>Dengan   kata lain bahwa ada 2 akibat yang muncul secara pasti untuk mencapai tujuan utamanya. Kesengajaan dengan keinsyafan kemungkinan Æ  dengan dilakukannya satu perbuatannya   maka ada akibat lain yang sudah dipikirkan, bahwa “jangan-jangan ... akan terjadi begini/begitu”. Dengan kata lain ini belum bisa diterka secara pasti, namun dapat diperkirakan sebelumnya. </vt:lpstr>
      <vt:lpstr>KELALAIAN (CULPA)  Kelalaian Adalah Salah Satu Bentuk Dari Kesalahan Selain Kesengajaan. Culpa Terjadi Ketika Si Pelaku Mungkin Mengetahui Tetapi Tidak Secara Sempurna, Karena Dalam Culpa Seseorang Mengalami Kekurangan: Kurang hati-hati                                          Kurang waspada Kurang cermat                                            Kurang teliti Kurang perhitungan                                    Kurang perhatian   </vt:lpstr>
      <vt:lpstr>  Padahal kekurangan tersebut tidak boleh timbul supaya tidak timbul akibat tersebut.  Dengan demikian, culpa adalah kondisi dimana seseorang seharusnya tahu akan tetapi ia tidak tahu; atau mengetahui tetapi tidak cukup tahu, sehingga timbul suatu akibat.  Culpa dibagi menjadi 2:  1.  Culpa yang disadari (bewuste): sadar tetapi ada juga kekurangan. Terjadi apabila seseorang melakukan suatu perbuatan dan sudah dapat membayangkan/mengetahui akibatnya.   </vt:lpstr>
      <vt:lpstr>2.  Culpa yang tidak disadari (onbewuste): sama sekali tidak sadar. Terjadi  apabila  seseorang  melakukan  suatu  perbuatan  tetapi  ia  tidak  sama  sekali membayangkan akibat yang akan timbul. </vt:lpstr>
      <vt:lpstr>Klasifikasi Culpa: 1. Culpa Levis yaitu dibandingkan dengan orang yang lebih pandai dari orang biasanya. Kesalahannya kecil. Contoh: pembantu yang baru dari desa mematikan kompor gas dengan air dan mengakibatkan kebakaran. perbuatannya disebut culpa lata karena ia tidak cukup memiliki kepandaian dengan pembantu-pembantu lain yang sudah memiliki pengetahuan bagaimana cara mematikan kompor gas.</vt:lpstr>
      <vt:lpstr>MELAWAN HUKUM (WEDERECHTELIJK)  melawan hukum merupakan salah satu anasir dari tindak pidana yang  dapat  diartikan bertentangan dengan hukum, bertentangan dengan hak orang lain, tanpa hak sendiri, dan lain-lain. dalam hal perumusan unsur melawan hukum ada yang dicantumkan ada juga yang tidak dicantumkan, ini terjadi karena si pembuat kuhp tahu bahwa tanpa ia cantumkan perbuatan yang dilakukan oleh orang lain adalah melawan hukum. dengan demikian, anda tidak harus membuktikan unsur melawan hukum jika tidak dirumuskan dalam KUHP.  </vt:lpstr>
      <vt:lpstr>Contohnya: mengapa dalam Pasal 338 KUHP tidak dicantumkan unsur “melawan hukum” </vt:lpstr>
      <vt:lpstr> sedangkan dalam pasal 362 kuhp dicantumkan unsur “melawan hukum”, karena setiap orang yang  telah  membunuh  atau  menghilangkan  nyawa  orang  lain   pasti  melawan  hukum, sedangkan dalam pasal 362 kuhp unsur “mengambil barang” belum bisa diartikan mencuri, bisa saja seseorang mengambil barang tersebut dengan niat disimpan untuk dikembalikan kepada pemiliknya atau diambil untuk diberikan kepada yang berwajib sehingga dalam pasal 362 dicantumkan unsur “melawan hukum” agar nantinya barang yang diambil benar- benar ingin dimiliki oleh orang lain secara melawan hukum. </vt:lpstr>
      <vt:lpstr>Dalam anasir melawan hukum terdapat 2 pengertian dan dua-duanya harus buktikan: 1.  Melawan hukum secara formil melawan hukum yang dilanggar adalah peraturan perundang-undangan. 2.  Melawan hukum secara materiil Æ   </vt:lpstr>
      <vt:lpstr>melawan hukum yang dilanggar adalah nilai-nilai dalam masyarakat. Namun, melawan hukum secara materiil dibagi menjadi 2: a.  melawan hukum materiil arti positif (+) ada perbuatan tapi tidak melanggar per-uu, namun tidak sesuai dengan nilai dalam masyarakat. b.  melawan hukum materiil arti negatif (-) ada perbuatan yang tidak dianggap menurut peraturan per-uu, namun dalam masyarakat memperbolehkan.</vt:lpstr>
      <vt:lpstr>PERUMUSAN UNSUR-UNSUR   perumusan unsur adalah hal yang paling penting dalam hukum pidana, karena jika salah satu tidak terbukti,  atau kurang bukti = tidak terbukti,  maka terdakwa akan bebas atau lepas. dalam perumusan ini kita bertindak sebagai jaksa penuntut umum yang menyakinkan hakim. </vt:lpstr>
      <vt:lpstr>Ola (WN AUSTRALIA KETURUNAN INDONESIA)  sedang asyik membaca boran di pinggir kolam renang, di apartemen tempat tinggalnya dikawasan simprug-jakarta selatan, ketika itu tiba- tiba ARCHIE (WN INGGRIS), bekas pacaranya yang baru 2 (dua) hari lalu diputuskan cintanya, menghampirinya dan langsung mengeluarkan kata-kata kasar: “kalo gue nggak bisa dapetin cinta loe, maka nggak seorang pun yang akan dapetin”, sambil mengayunkan stick softball yang dibawanya ke arah ola. </vt:lpstr>
      <vt:lpstr>menyadari adanya bahaya, Rudi Security Apartemen langsung bertindak mencoba merebut senjata archie. sial bagi Rudi, ayunan stick itu justru tepat mengenai rahangnya dan ia pun langsung roboh. Archie yang tidak terima orang lain ikut campur, justru terus melampiaskan marahnya dengan memukul perut Rudi dengan stick hingga Rudi pingsan.  dalam  situasi  itu,  Ola  mencuri  kesempatan  untuk  melarikan  diri  sehingga membuat archie mengamuk membabi buta yang mengakibatkan tiga orang terluka ringan, sejumlah meja, kursi, dan piring-gelas hancur berantakan selain merusak suasana pagi yang cerah. </vt:lpstr>
      <vt:lpstr>Perumusan Unsur:   Dalam  kasus  diatas  maka  Archie  dapat  diancam  Pasal     360  ayat  (2)  KUHP  atas perbuatannya terhadap yaitu pemukulan yang mengenai rahang Rudi. Adapun unsur-unsur dari Pasal  360 ayat (2) KUHP: a.  Barangsiapa </vt:lpstr>
      <vt:lpstr>b.  Karena kealpaannya   c. Menyebabkan orang lain luka-luka sedemikian rupa sehingga timbul penyakit atau halangan menjalankan pekerjaan jabatan atau pencarian selama waktu tertentu.     </vt:lpstr>
      <vt:lpstr>a Barangsiapa   unsur barangsiapa menunjuk kepada subjek hukum yaitu orang yang tidak memilki dasar pemaaf atau dasar pembenar sehingga si pelaku dapat mempertanggungjawabkan perbuatannya. dalam kasus ini, UNSUR BARANGSIAPA MENGACU PADA ARCHIE sebagai subjek hukum yang tidak memiliki dasar pembenar dan dasar pemaaf sehingga ia dapat mempertanggungjawakan perbuatannya. dengan demikian, unsur barangsiapa ini terbukti. </vt:lpstr>
      <vt:lpstr>b. Karena kealpaannya   menurut doktrin kealpaan adalah sesuatu yang tidak memenuhi willen en wetens atau menghendaki dan mengetahui. dalam kasus ini, pemukulan archie yang mengenai rahang rudi tidak dikehendaki oleh archie sebelumnya dan juga dengan pukulan yang mengenai rudi tersebut, archie tidak mengetahui bahwa akan mengenai rudi yang disebabkan rudi datang dengan tiba-tiba untuk merebut senjata, karena tujuan utamanya adalah memukul ola, bukan memukul rudi. dengan demikian, unsur karena kealpaan terbukti. </vt:lpstr>
      <vt:lpstr> c Menyebabkan orang lain luka-luka sedemikian rupa sehingga timbul penyakit atau halangan menjalankan pekerjaan jabatan atau pencarian selama waktu tertentu. pemukulan archie yang mengenai rahang rudi terlihat bahwa rudi tidak berdaya seketika,S sehingga dimungkinkan rudi tidak dapat menjalankan pekerjaannya sebagai security untuk selama waktu tertentu. dengan demikian, unsur ini terpenuhi. dengan demikian, semua unsur ini terbukti dan dipenuhi oleh rudi, sehingga rudi dapat diancam pasal  360 ayat (2) kuhp dengan pidana penjara paling lama 9 bulan atau 6 bulan kurungan. </vt:lpstr>
      <vt:lpstr>selain itu, perbuatan archie juga dapat diancam pidana pasal  351 ayat (1) kuhp, dimana archie tidak terima orang lain ikut campur. adapun unsur dari pasal  351 ayai (1) kuhp yaitu penganiayaan. unsur penganiayaan menurut doktrin adalan menimbulkan rasa sakit, luka, atau merusak kesehatan.   rasa sakit: merupakan sesuatu yang menimbulkan tidak enak atau menimbulkan sakit.   luka: merupakan perubahan pada tubuh manusia.   merusak kesehatan: merupakan sesuatu yang mengganggu fungsi organ tubuh. </vt:lpstr>
      <vt:lpstr>Dalam kasus ini, penganiayaan yang dilakukan adalah rasa sakit dimana pemukulan Archie terhadap Rudi yang mengenai rahangnya menimbulkan rasa sakit ketika Archie melampiaskan kemarahannya sehingga menyebabkan robohnya Rudi, ini membuktikan bahwa Rudi mengalami rasa sakit.   </vt:lpstr>
      <vt:lpstr>unsur-unsur yang harus dibuktikan pada umumnya: 1.  barangsiapa: subjek hukum -  orang - tidak mempunyai dasar pembenar &amp; dasar pemaaf - dapat mempertanggungjawabkan perbuatannya - kasus - terbukti. 2.  dengan sengaja - menurut mvt - willen en wetens - bahwa si pelaku menghendaki perbuatan dan akibatnya - dengan dilakukannya perbuatan itu maka ia mengetahui akan  timbul  akibat  -  teori-teori  kesengajaan:  tujuan,  keinsyafan  kepastian,  dan keinsyafan kemungkinan - kasus - terbukti. </vt:lpstr>
      <vt:lpstr>3.  karena  kealpaan  -  berlawanan  dengan  kesengajaan,  secara  tidak  mengira  atau kebetulan - kasus - terbukti. 4.  melawan hukum - bertentangan dengan hukum, atau melawan hak - formil &amp; materiil - kasus - terbukti. </vt:lpstr>
      <vt:lpstr>ancaman kekerasan atau kekerasan - pasal  89 KUHP. memaksa bersetubuh dengan dia hubungan antara pria dengan wanita. perbuatancabul æ perbuatan yang melanggar kesusilaan. luka-luka berat æ pasal 90 KUHP. pengrusakan barang æ membuat tidak dapat dipakai atau pasal  406 ayat (1). </vt:lpstr>
      <vt:lpstr>direncanakan terlebih dahulu æ adanya tempo antara niat dengan pelaksanaan perbuatan. penganiayaan æ menimbulkan rasa sakit, luka-luka, merusak kesehatan. menghilangkan nyawa orang lain æ hilangnya nyawa orang lain. mengambil barang sebagian atau seluruhnya æ berpindahnya hak milik secara mh </vt:lpstr>
      <vt:lpstr>Kausalitas merupakan ajaran yang mencari sebab dari timbulnya suatu akibat dari delik yang dilakukan oleh pelaku. dengan demikian, ajaran kausalitas terdiri dari 3 delik yaitu: delik  yang  bersifat  materiil,  omisi  tidak  murni,  dan  formil  yang  dikualifisir.  kenapa dipakai  3  jenis  delik  tersebut?  karena  dalam  delik  tersebut  merumuskan  akibat  dari perbuatan seseorang (ada sebab ada akibat, tidak mungkin ada akibat tanpa sebab) </vt:lpstr>
      <vt:lpstr>kasus: tanggal 31 desember 2007 melly ingin pulang dari kantor, namun karena malam tahun baru ia diajak temannya untuk pergi ke club, sesampainya di club ia berpesta. waktu terus berjalan, tanpa disadari bahwa jam sudah menunjukkan pukul 01.00 dan ia harus segera pulang, karena kelelahan sesampainya dirumah ia langsung tidur, namun ironisnya ia bangun kesiangan, dan dimana tanggal 1 januari 2008 ia harus pergi ke bandara untuk mengadakan meeting di swiss, lalu karena telat bangun ia mengendarai mobil dengan kecepatan tinggi dan akhirnya belum sampai dibandara ia sudah menabrak tono hingga mati. </vt:lpstr>
      <vt:lpstr>dalam kasus diatas matinya tono adalah suatu ajaran kausalitas, dimana ajaran ini dapat   menyelidiki penyebab kematian tono yang disebabkan penabrakan oleh melly.   </vt:lpstr>
      <vt:lpstr>Adapun yang menjadi sebab dari kasus diatas: 1.  Pergi ke pesta 2.  Pulang kemalaman 3.  Kelelahan 4.  Bangun kesiangan 5.  Mengendarai mobil dengan kecepatan tinggi 6.  Menabrak Tono   </vt:lpstr>
      <vt:lpstr>Adapun Beberapa Ajran Dari Para Ahli:   Teori Von Buri:   Von Buri mengatakan bahwa faktor penyebab adalah semua faktor yang tidak dapat dihilangkan dari rangkaian faktor-faktor yang lain (conditio sine qua non) atau kondisi yang harus ada. dan juga setiap syarat tersebut adalah sama nilainya yang disebut adalah teori equivalensi, dimana masing-masing faktor tidak dapat dikesampingkan. karena kematian tono tidak akan terjadi jika melly tidak pulang dari pesta; kematian tono tidak akan terjadi jika ia tidak pulang kemalaman, dan begitu seterusnya. maka menurut ajaran von buri maka meninggalnya tono disebabkan oleh rangakaian penyebab (1), (2), (3), (4), (5), dan (6). </vt:lpstr>
      <vt:lpstr>Teori Von Kries:   Von Kries dengan teori keseimbangan atau adequaat theory menyatakan bahwa dari semua syarat-syarat yang ada tersebut dicari yang sepadan dan selayaknya (adequaat). selain itu, von kries menambahkan bahwa hal yang dapat timbul dari peristiwa pidana tadi sudah dapat diperkirakan atau diketahui sebelumnya oleh si pelaku (subjective prognose). dalam kasus ini yang menjadi faktor timbul akibat adalah faktor (6). </vt:lpstr>
      <vt:lpstr>Teori Rumelin:   Rumelin Dengan teori keseimbangan objektif (objective prognose), dimana ia mengemukakan bahwa yang dimaksud dengan perhitungan yang layak, bukan hanya apa yang diketahui pelaku, tetapi juga apa yang diketahui oleh hakim, walaupun hal tersebut tidak diketahui pelaku sebelumnya. Dalam kasus ini yang menjadi faktor timbul akibat adalah faktor (6). </vt:lpstr>
      <vt:lpstr>PERCOBAAN (POGING)    Poging  adalah  percobaan  tindak  pidana,  bukan  tindak  pidana  percobaan.  Poging merupakan suatu tindak pidana yang dilakukan oleh si pelaku dan itu harus selalu gagal. Menurut Pasal 53 KUHP ada 3 syarat terjadinya poging: 1.  Niat/ maksud/ kehendak Æ dilakukan dengan adanya kesengajaan    </vt:lpstr>
      <vt:lpstr>2.  Permulaan pelaksanaan: a.  Teori subjektif Æ  dilihat dari niat, dimana suatu perbuatan sudah merupakan permulaan dari niatnya. b.  Teori objektif Æ dilihat dari perbuatan si pelaku, dimana suatu perbuatan sudah ada pelaksanaannya. </vt:lpstr>
      <vt:lpstr>3.  Tidak selesainya pelaksanaan itu, bukan semata-mata disebabkan karena kehendaknya Æ ada sesuatu yang diluar dari diri si pelaku yang dapat menyebabkan gagalnya tujuan atau maksud si pelaku. </vt:lpstr>
      <vt:lpstr>Jenis-jenis percobaan: 1.  Menurut KUHP: a. Percobaan yang dapat dipidana b. Percobaan yang tidak dapat dipidana.  Contoh: penganiayaan terhadap binatang,  Pasal  351 ayat (5) KUHP.</vt:lpstr>
      <vt:lpstr>2.  Menurut doktrin: a. Percobaan yang sempurna selesai sudah mnyelesaikan perbuatan, namun tidak terjadi  maksud  dari  si pelaku.  Contoh:  menembak  tapi  melenceng,  menggugurkan kandungan namun janinnya kuat. B. Percobaan yang tidak selesai/ tertunda/ tertangguh . tinggal selangkah lagi atau beberapa  langkah  lagi  seharusnya  si  pelaku  dapat  menyelesaikan,  namun  tidak selesai tujuan utamanya. contoh: pistol sudah diarahkan tapi direbut, atau dipukul jatuh oleh orang lain, semestinya si pelaku harus menarik pelatuk untuk menembak.  </vt:lpstr>
      <vt:lpstr>    C.  Percobaan tidak sempurna:  alat mutlak: mencoba meracuni orang, tapi yang diberikan adalah tepung. Menembak dengan pistol yang tidak ada pelurunya relatif: meracuni orang lain, namun racunnya sedikit  obyek  mutlak: menusuk orang yang sudah mati, menggugurkan  janin  yang  wanita  tersebut tidak hamil relatif: menembak orang tapi pakai baju anti peluru,  menggugurkan  kandungan  tapi janinnya kuat.      </vt:lpstr>
      <vt:lpstr>Mangel Am Tatbestand :   1.  Tidak selesainya delik karena tidak terpenuhinya unsur-unsur delik karena ada unsur keliru. 2.  Tujuan tercapai tapi ternyata unsur delik tidak terpenuhi secara sempurna   Contoh:   *) Mencuri barang ternyata miliknya sendiri  *) Mencuri warisan sendiri *) Melarikan perempuan yang dikira belum cukup umur tapi ternyata sudah berumur 19 tahun  </vt:lpstr>
      <vt:lpstr>Delik Putatif:   Keliru mengira suatu perbuatan merupakan delik   Contoh: melakukan perzinahan, akan tetapi 2 jam yang lalu istrinya meninggal. </vt:lpstr>
      <vt:lpstr>Mengetahui bahwa adik iparnya beta menguping pembicaraannya dengan charlie sahabatnya, tentang masa lalunya yang kelam, alfa menjadi gusar. Timbul niatnya untuk menghabisi beta. Tepat tengah malam tanggal 13 maret 2007, alfa mengajak beta menuju pantai kuta. Sesampainya di pantai, alfa memaksa beta naik ke speedboat, mendudukannya di lantai dan mengikat tangannya di salah satu tiang speedboat.  Lalu alfa menyalakan mesin dan membiarkan speedboat melaju kencang tanpa pengemudi. Beberapa jam kemudian, tepat di bibir pantai wilayah timor leste, speedboat tanpa pengemudi itu menabrak sebuah kapal nelayan yang sedang berlabuh hingga meledak. Beta yang ada di dalamnya pun tewas seketika. </vt:lpstr>
      <vt:lpstr>A.  Pertanyaan essay: 1.  Tindak pidana apakah yang dapat dipersalahkan pada alfa atas tindakanya pada beta? Jelaskan disertai dasar hukum dan uraikan pula unsur-unsurnya.  2.  Bentuk kesalahan apa sajakah yang terdapat dalam kasus di atas? Jelaskan  3.  Apakah tindak pidana di atas termasuk jenis delik  a.Culpa    b.Berlanjut      c.Berangkai    d.Komuna       e.Kwalifisir (berikan penjelasan bagi masing-masing jenis delik)  4. Jika pada tanggal 29 maret 2007 terjadi perubahan undang-undang dengan ditambahkannya unsur melawan hukum dalam UU baru, sebagai hakim yang menangani perkara ini UU mana yang akan diterapkan? Uraikan jawaban saudara dilengkapi teori- teori tempus delicti. </vt:lpstr>
      <vt:lpstr>  Pengertian dan sifat percobaan didalam bab ix buku I kuhp (tentang arti beberapa istilah yang dipakai dalam kitab undang – undang ), tidak dijumpai rumusan arti atau definisi mengenai apa yang dimaksud dengan istilah “percobaan”. Kuhp hanya merumuskan batasan mengenai kapan dikatakan ada percobaan untuk melakukan kejahatan yang dapat dipidana, yaitu pada dalam pasal 53 (1) yang berbunyi sebagai berikut : “Mencoba melakukan kejahatan dipidana, jika niat untuk itu telah ternyata dari adanya permulaan pelaksanaan, dengan tidak selesainya pelaksanaan itu, bukan semata-mata disebabkan karena kehendaknya sendiri” </vt:lpstr>
      <vt:lpstr> Redaksi pasal ditas jelas tidk merupakan suatu definisi, tetapi hanya merumuskan syarat – syarat atau unsur – unsur yang menjadi batas antara percobaan yang dapat dipidana dan yang tidak dapat dipidana.  Percobaan yang dapat dipidana menurut sistem kuhp bukanlah percobaan terhadap semua jenis tindak pidana. Yang dapat dipidana hanyalah percobaan terhadap tindak pidana yang berupa “kejahatan” saja sedangkan percobaan terhadap “pelanggaran” tidak dipidana. Hal ini ditegaskan dalam pasal 54 kuhp.  </vt:lpstr>
      <vt:lpstr>Ketentuan umum dalam pasal 53 (1) di atas tidak berarti bahwa percobaan terhadap semua kejahatan dapat dipidana. Ada percobaan terhadap Kejahatan – kejahataan tertentu yang tidak dipidana, misalnya : - percobaan duel/perkelahian tanding ps. 184 ayat 5 - percobaan penganiayaan ringan terhadap hewan ps. 302 ayat 4 - percobaan penganiayaan biasa ps 351 ayat 5 - percobaan penganiayaan ringan ps 352 ayat 2</vt:lpstr>
      <vt:lpstr>Apakah percobaan itu merupakan suatu bentuk delik khusus yang berdiri sendiri atukah hanya merupakan suatu delik yang tidak sempurna?  Mengenai sifat dari percobaan ini ada dua pandangan : A. Percobaan Dipandang Sebagai Strafausdehnungsgrund Atau Dasar/Alasan Memperluas Dapat Dipidananya Orang Menurut Pandangan Ini, Seseorang Yang Melakukan Suatu Tindak Pidana Meskipun Memenuhi Semua Unsur Delik, Tetap Dapat Dipidana Apabila Telah Memenuhi Rumusan Pasal 53 KUHP</vt:lpstr>
      <vt:lpstr>jadi sifat percobaan adalah untuk memperluas rumusan – rumusan delik. dengan demikian menurut pandangan ini, percobaan tidak dipandang sebagai jenis atau bentuk delik yang tersendiri (delctum sui generis) tetapi dipandang sebaagai bentuk delik yang tidak sempurna (onvolkomen delicsvorm). termasuk dalam pandangan pertama ini ialah : Prof. ny. hazewinkel-suringa daan Prof. oemar senoadji.</vt:lpstr>
      <vt:lpstr>b. Percobaan dipandang sebagai tatbestandausdehnungsgrund (dasar/alasan memperluas dapat dipidananya perbuatan) menurut pandangan ini, percobaan melakukan suatu tindak pidana merupakan satu kesatuan yang bulat dan lengkap. Pecobaan bukanlah bentuk delik yang sempurna tetapi merupakan delik yang sempurna hanya dalam bentuk yang khusus/istimewa. Jadi merupakan delik tersendiri (delictum sui generis)  termasuk dalam pandangan kedua ini adalah  </vt:lpstr>
      <vt:lpstr>DASAR PERINGAN PIDANA </vt:lpstr>
      <vt:lpstr>Alasan anak diancam pidana &lt; ancaman terhadap dewasa :   1.   Ada pengaruh lingkungan  (meniru tingkah laku orang tua, teman, saudara – mudah dibujuk, kurang kasih sayang dan didikan orangtua).  2.   Masa remaja :  suka main, nongkrong/ kumpul-kumpul tanpa aturan, suka melakukan perbuatan yang menurut orang dewasa sebagai kenakalan/ kurang ajar, ingin lepas dari aturan, ingin eksistensinya diakui, ingin hidup degan gayanya sendiri. </vt:lpstr>
      <vt:lpstr>3.   Pengaruh globalisasi dan modernisasi (perilaku konsumtif-media).   4.   Aspek Pasal ikologis  Kurang peduli terhadap akibat dari perbuatannya (tidak pikir-pikir dulu) = ketidakstabilan emosi dan kurang matang cara berpikirnya. Suka coba-coba &amp; ikut-ikutan teman. </vt:lpstr>
      <vt:lpstr>Contoh : minum-minuman keras, mabuk, corat- coret tembok, kebut-kebutan di jalan, mencuri, memeras. Istilah : anak nakal – anak delinkuen (anak   yang mengalami penyimpangan perilaku). BATAS  USIA a.  Anak: seseorang belum cukup umur- masih di bawah umur; b.  Terdapat berbagai batasan usia anak: UU   No. 23 Tahun 2002 tentang Perlindungan Anak: &lt;   18 tahun termasuk anak dalam kandungan; c. Khusus untuk anak yang melakukan Tindak Pidana berlaku UU No. 3 Tahun 1997 tentang Pengadilan Anak: Mereka yang berusia 8 - &lt; 18 tahun dan belum pernah kawin  dapat  diajukan  ke  Sidang  Anak. Jika melakukan Tindak Pidana &lt; 18 tahun tapi sudah kawin: tunduk pada KUHP. </vt:lpstr>
      <vt:lpstr>PRINSIP :   “Pemberian hukuman bagi anak itu tujuannya bukan semata-mata untuk menghukum (not to punish  the  child)  tetapi  lebih  untuk  mendidik  kembali  (re-educate)  dan  memperbaiki (rehabilitate). Memperhatikan kepentingan anak.” </vt:lpstr>
      <vt:lpstr>JENIS-JENIS PIDANA :   Pasal  22 UU No. 3 Tahun 1997: terhadap anak nakal hanya dapat dijatuhkan pidana atau tindakan yang ditentukan oleh UU ini. 1.  Pidana: Pasal  23  a.  Pidana Pokok :    pidana penjara    pidana kurungan    pidana denda    pidana pengawasan b.  Pidana tambahan :    perampasan barang-barang tertentu    ganti kerugian </vt:lpstr>
      <vt:lpstr>DASAR PEMBERAT PIDANA       Dasar pemberat terjadi ketika seseorang yang sudah melakukan semua anasir dari unsur tindak pidana, namun ada alasan untuk memperberat perbuatannya sehingga hukuman yang akan diterima akan lebih berat.   </vt:lpstr>
      <vt:lpstr>Dalam KUHP :   1.   UMUM :   Recidive =  pengulangan tindak pidana yang telah dijatuhi pidana oleh suatu putusan hakim yang berkekuatan tetap, kemudian melakukan suatu tindak pidana lagi.   Abuse of power = melakukan tindak pidana yang melanggar perintah jabatan. Pasal  52 KUHP.   Samenloop = gabungan tindak pidana ataupun pengulangan tindak pidana yang belum mempunyai suatu putusan hakim yang berkekuatan tetap sehingga akan diadili sekaligus dengan tindakan yang diulanginya. 2.   KHUSUS :  Delik-delik yg dikualifisir/diperberat. Contoh: Pasal  52a kejahatan menggunakan bendera RI,  356, 349, 351 ayat (2), 365 (4) dll. tenggang waktu tertentu pula. </vt:lpstr>
      <vt:lpstr>Di luar KUHP :   1.   Pemaksimalan pidana karena dianggap meresahkan masyarakat.   2.   Penjatuhan pidana yg cukup berat. </vt:lpstr>
      <vt:lpstr>PENGULANGAN (RECIDIVE)       Pengertian:   Recidive terjadi dalam hal seseorang yang telah melakukan suatu tindak pidana dan yang telah dijatuhi pidana degan suatu putusan hakim yang berkekuatan hukum tetap, kemudian melakukan suatu tindak pidana lagi.     Recidive merupakan suatu alasan/dasar untuk memperberat pidana.     </vt:lpstr>
      <vt:lpstr>Recidive menurut Doktrin :   Ada 2 sistem pemberatan pidana berdasarkan   recidive :   1.  Recidive Umum,   Setiap pengulangan tindak pidana apapun dan dilakukan kapanpun.   2.  Recidive Khusus,   Pengulangan tindak pidana tertentu dan dalam tenggang waktu tertentu pula. </vt:lpstr>
      <vt:lpstr>Recidive menurut KUHP :  1.  Pelanggaran (buku 3):   Ada 14 jenis pelanggaran yang memiliki ketentuan recidive (khusus)   Recidive khusus Pasal 489, 492, 495, 501, 512   Pelanggaran yang diulangi (yang ke-2) harus sama dengan yang ke-1   Antara pelanggaran ke-1 dan 2 harus ada putusan pemidanaan yang tetap   Tenggang waktu :  Belum lewat 1 atau 2 tahun (lihat masing-masing Pasal ) Sejak: adanya putusan pemidanaan yang berkekuatan hukum tetap. </vt:lpstr>
      <vt:lpstr>      Pemberatan : Disebuntukan secara khusus dalam tiap-tiap pasal, jadi pengaturannya berbeda- beda. Contoh: denda kurungan (pasal 489), pidana dilipatgandakan jadi 2x (492). Harus sudah ada putusan hakim berupa pemidanaan yang telah berkekuatan hukum tetap.   Tenggang waktu : belum lewat 2 tahun atau 5 tahun (lihat masing2 pasal ), sejak: adanya putusan hakim yang berkekuatan hukum tetap.   Pemberatan : disebut secara khusus dalam pasal -pasal nya.      </vt:lpstr>
      <vt:lpstr>b.  Recidive sistem antara: (Tussen stelsel – Pasal 486, 487 dan 488) Syarat recidive menurut Pasal  486, 487 dan 488 : 1.  Kejahatan yang ke-2 (yang diiulangi) harus termasuk dalam suatu kelompok jenis   dengan kejahatan yang ke-1 (yang terdahulu). Kelompok jenis itu adalah :   Kelompok jenis kejahatan dalam Pasal 486 adalah kejahatan terhadap harta   benda &amp; pemalsuan;   Kelompok jenis kejahatan dalam Pasal 487 merupakan kejahatan terhadap nyawa dan tubuh;   Kelompok jenis kejahatan dalam Pasal 488 merupakan kejahatan mengenai penghinaan &amp; yang berkaitan degan penerbitan/ percetakan. </vt:lpstr>
      <vt:lpstr>2.  Antara kejahatan yang ke-1 dan ke-2 harus sudah ada putusan hakim berupa pemidanaan yang berkekuatan hukum tetap. 3.  Pidana yang pernah dijatuhkan hakim terdahulu harus berupa pidana penjara.  4.  Ketika mengulangi, tenggang waktunya:  a.  Belum lewat 5 tahun :   menjalani seluruh atau sebagian pidana penjara untuk kejahatan yg ke-1;   Sejak pidana penjara sama sekali dihapus (misalnya: karena grasi).  b.   Belum lewat tenggang waktu daluwarsa kewenangan menjalankan pidana   (penjara) atas kejahatan yang ke-1. Lihat Pasal l 84 jo 78.   5.  Pemberatannya :  Ancaman pidana +(1/3-nya). </vt:lpstr>
      <vt:lpstr>DASAR PENGHAPUS PIDANA       Dasar penghapus pidana terjadi ketika seseorang memenuhi semua unsur delik, namun ada kondisi dimana orang tersebut tidak dapat dipidana. </vt:lpstr>
      <vt:lpstr>Dalam UU penghapus pidana dibagi 2: 1.  Umum  berlaku pada siapa saja dan delik apa saja.  Contoh: Pasal  44-51 KUHP 2.  Khusus   berlaku pada orang-orang tertentu dan delik-delik tertentu. Contoh: Pasal  221 (2), 310 (3) KUHP.  </vt:lpstr>
      <vt:lpstr>  Umum Pada Buku I KUHP Penghapus Pidana  Khusus Pada Buku II &amp; III KUHP AVAS (Afweigheid Van Alle Schuld) = tidak ditemukan kesalahan (berlaku umum),  contoh: Yang Termasuk Dalam Delik, Namun Ada Dasar Yang Menghapus Pidana: Menjewer Itu Masih Dalam Batas Kepatutan, Karena Bermaksud Untuk Mendidik. Tinju Itu Adanya Persetujuan. </vt:lpstr>
      <vt:lpstr>Perbedaan dasar pembenar dan dasar pemaaf:   Dasar pembenar: Apabila dasar penghapusnya merupakan dasar pembenar yang menghilangkan sifat melawan hukum, dimana sifat melawan hukum itu tercantum dalam perumusan delik, maka putusannya adalah bebas dari segala dakwaaan Dasar pemaaf:  Apabila dasar penghapusnya merupakan dasar pemaaf yang menghilangkan sifat kesalahan,  dimana  sifat  kesalahan  tersebut  tercantum  dalam  perumusan  delik,  maka</vt:lpstr>
      <vt:lpstr>putusannya adalah bisa bebas (jika dibuktikan dan ternyata tidak terbukti) atau lepas  (jika tidak terdapat unsur kesalahan).     </vt:lpstr>
      <vt:lpstr>Kegunaan dasar pembenar dan dasar pemaaf dalam hal penyertaan (Dalam penyertaan dimana satu tindak pidana ada andil lebih dari 1 orang):   Dasar pembenar       jika salah satu dari si pelaku yang mempunyai dasar penghapus yang merupakan dasar pembenar, maka pihak pelaku yang lain juga dikenakan dasar pembenar juga.   Dasar Pemaaf        apabila seseorang mempunyai dasar pemaaf, maka pelaku yang lain tidak mempunyai dasar pemaaf.</vt:lpstr>
      <vt:lpstr>Daya Paksa (Overmacht)   Overmacht merupakan suatu dorongan yang tidak dapat dielakan lagi yang berasal dari luar. Daya paksa ada 2: 1.  Absolut (vis absoluta) = tidak mungkin dapat dilawan   A dipegang dengan erat lalu dilemparkan oleh B, sehingga kacanya pecah.   A yang dipegang tangannya oleh B untuk menandatangani surat.   A yang dihipnotis untuk melakukan tindak pidana. </vt:lpstr>
      <vt:lpstr>2.  Relatif  (vis  composiva)  Æ  dorongan  atau  paksaan  masih  mungkin  untuk  dilawan.   Seseorang akan melakukan hal yang sama jika berada dalam keadaan itu.   A  ditodong  oleh  B  dengan  pistol  disuruh  membakar  rumah,  jika  A  tidak  lekas membakar rumah maka pistol yang ditodongkan oleh B akan segera menembak A. Namun jika ia menuruti perintah membakar rumah itu A tidak dapat dihukum. </vt:lpstr>
      <vt:lpstr>Ingat dalam overmacht, harus ada syarat subsidaritas dan syarat proposionalitas. 1.  Syarat subsidaritas Æ adanya keperluan yang mutlak, tidak ada jalan lain. 2.  Syarat  proposionalitas  Æ  adanya  keseimbangan  antara  kepentinagn  hukum  yang dilanggar dengan kepentingan hukum yang dilindungi. Intinya  delik  dilakukan  karena  adanya  dorongan  atau  paksaan,  namun  tidak  ada perlawanan. </vt:lpstr>
      <vt:lpstr>Keadaan darurat (noodtoestand)  keadaan darurat (noodtoestand) dibagi 3: suatu pertentangan antara kepentingan hukum,  contoh: 2 orang yang terhanyut di laut merebut sebatang kayu, tetapi kayu tersebut hanya dapat menahan 1 orang saja, maka yang lebih kuat menggencet yang lemah sehingga yang lemah itu terbenam.   Suatu pertentangan antara kepentingan hukum dengan kewajiban hukum, contoh: seorang polisi yang memecahkan kaca jendela untuk menyelamatkan orang didalam rumah yang sedang terbakar. Seorang dokter militer yang mempunyai kewajiban untuk merahasiakan penyakit pasiennya.   Suatu pertentangan antara kewajiban hukum, contoh: A dipanggil ke PN jak-sel namun dilain sisi ia juga dipanggil oleh PN jak-bar, maka A dapat memutuskan ia akan pergi ke PN mana. </vt:lpstr>
      <vt:lpstr>Bela Paksa (Noodweer)   Pasal  49 (1) KUHP adalah tindakan main hakim sendiri, namun dibenarkan oleh hukum karena memenuhi syarat-syarat tertentu. </vt:lpstr>
      <vt:lpstr>Syarat-syaratnya:  1.  Adanya serangan yang melawan hukum  2.  Serangan itu seketika dan pembelaannya seketika itu juga  3.  Serangan dilakukan terhadap diri sendiri atau orang lain  4.  Yang dibelanya hanya sebatas pada badan, harta-benda, kehormatan kesusilaan  5.  Pembelaannya harus memenuhi syarat proporsionalitas 6.  Pembelaannya harus mengandung syarat subsidaritas </vt:lpstr>
      <vt:lpstr>Contoh: Ketika A sehabis keluar dari tempat ATM, A membawa uang sebesar 10 juta yang habis diambilnya untuk melakukan mengobatan atas anak yang terkena penyakit demam berdarah, namun malang nasib A yang hendak dirampok sehingga melihat keadaan begitu A cepat membela diri dengan memukulnya hingga perampok itu melarikan diri.   </vt:lpstr>
      <vt:lpstr>Bela Paksa lampau batas (Noodweer Excess)   Pasal   49 (2) KUHP adalah keadaan dimana terdapat bela paksa, namun benar-benar melampaui syarat proposionalitasnya, yang dikarenakan goncangan jiwa yang sangat luar biasa. </vt:lpstr>
      <vt:lpstr>   Syarat-syarat Bela Paksa Lampau Batas:  1.  Melampaui batas pembelaan yang perlu 2.  Terbawa oleh perasaan yang “sangat panas hati”   Contoh: Malang Nasib Brigjen A Pulang Pukul 18.00 Dari Kantornya Dan Menuju Rumah, Sesampainya Di Rumah Dilihat Istrinya Sedang Diperkosa Oleh Preman. Melihat Kejadian Itu, Dengan Seketika Brigjen A Mengambil Pistol Yang Ada Dalam Sakunya Lalu Ditembakkan Beberapa Peluru Kearah Preman Itu Hingga Mati. Bahwa Pembelaan Oleh Brigjen A Semestinya Dapat Dihindarkan Dengan Menggunakan Pistol Yang Dapat Digantinya Dengan Sebuah Kayu, Namun Ini Yang Dinamakan Melampaui Batas. Lalu Mencabut Pistol Yang Dibawa Dan Ditembakkannya Beberapa Kali Pada Orang Itu, Boleh Dikatakan Ia Melampaui Batas Pembelaan Darurat, Karena Biasanya Dengan Tidak Perlu Menembakkan Beberapa Kali, Orang Itu Telah Menghentikan Perbuatannya Dan Melarikan Diri, Serta Boleh Melampaui Batas Karena Ada Unsur “Panas Hati” Yang Amat Sangat Panas. </vt:lpstr>
      <vt:lpstr>GABUNGAN (SAMENLOOP)   Gabungan adalah seseorang yang melakukan 1 perbuatan atau beberapa perbuatan yang melanggar 1 aturan pidana atau beberapa aturan pidana, dimana perbuatannya belum dijatuhi oleh putusan hakim yang berkekuatan hukum tetap. </vt:lpstr>
      <vt:lpstr>Dalam hukum pidana kita mengenai 3 jenis gabungan: a.  Gabungan berupa 1 perbuatan (eendaadse samenloop/concursus idealis) Æ Pasal   63 KUHP  Concursus Idealis Homogenius: 1 perbuatan yang dilakukan melanggar 1 Pasal beberapa kali. Contoh: pembunuhan dengan melempar bom, niat A hanya untuk membunuh B namun dengan dilemparkannya bom, maka oranglain pun ikut mati.   Concursus Idealis Heterogenius: 1 perbuatan yang dilakukan melanggar beberapa Pasal. Contoh: A memperkosa anak kecil di jalan. </vt:lpstr>
    </vt:vector>
  </TitlesOfParts>
  <Company>Toshiba Corpt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DynaBook</dc:creator>
  <cp:lastModifiedBy>User</cp:lastModifiedBy>
  <cp:revision>111</cp:revision>
  <dcterms:created xsi:type="dcterms:W3CDTF">2008-10-13T02:28:38Z</dcterms:created>
  <dcterms:modified xsi:type="dcterms:W3CDTF">2017-05-29T04:38:16Z</dcterms:modified>
</cp:coreProperties>
</file>